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theme/theme7.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8.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slideLayouts/slideLayout71.xml" ContentType="application/vnd.openxmlformats-officedocument.presentationml.slideLayout+xml"/>
  <Override PartName="/ppt/theme/theme10.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0" r:id="rId1"/>
    <p:sldMasterId id="2147483731" r:id="rId2"/>
    <p:sldMasterId id="2147483732" r:id="rId3"/>
    <p:sldMasterId id="2147483733" r:id="rId4"/>
    <p:sldMasterId id="2147483734" r:id="rId5"/>
    <p:sldMasterId id="2147483735" r:id="rId6"/>
    <p:sldMasterId id="2147483736" r:id="rId7"/>
    <p:sldMasterId id="2147483737" r:id="rId8"/>
    <p:sldMasterId id="2147483738" r:id="rId9"/>
    <p:sldMasterId id="2147483739" r:id="rId10"/>
    <p:sldMasterId id="2147483740" r:id="rId11"/>
  </p:sldMasterIdLst>
  <p:notesMasterIdLst>
    <p:notesMasterId r:id="rId98"/>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5" r:id="rId60"/>
    <p:sldId id="307"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Lst>
  <p:sldSz cx="9144000" cy="6858000" type="screen4x3"/>
  <p:notesSz cx="6858000" cy="9144000"/>
  <p:embeddedFontLst>
    <p:embeddedFont>
      <p:font typeface="Arial Black" panose="020B0A04020102020204" pitchFamily="34" charset="0"/>
      <p:regular r:id="rId99"/>
      <p:bold r:id="rId100"/>
    </p:embeddedFont>
    <p:embeddedFont>
      <p:font typeface="Calibri" panose="020F0502020204030204" pitchFamily="34" charset="0"/>
      <p:regular r:id="rId101"/>
      <p:bold r:id="rId102"/>
      <p:italic r:id="rId103"/>
      <p:boldItalic r:id="rId1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07" Type="http://schemas.openxmlformats.org/officeDocument/2006/relationships/theme" Target="theme/theme1.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font" Target="fonts/font4.fntdata"/><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font" Target="fonts/font2.fntdata"/><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font" Target="fonts/font5.fntdata"/><Relationship Id="rId108"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‹nº›</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1</a:t>
            </a:fld>
            <a:endParaRPr/>
          </a:p>
        </p:txBody>
      </p:sp>
      <p:sp>
        <p:nvSpPr>
          <p:cNvPr id="737" name="Google Shape;73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8" name="Google Shape;73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lang="en-US" i="1"/>
              <a:t>architecture</a:t>
            </a:r>
            <a:r>
              <a:rPr lang="en-US"/>
              <a:t> - must be defined clearly enough that maintenance programmers can (quickly!) find and fix a bug that shows up long after the original authors have moved on to other projects. That is, these programs must be </a:t>
            </a:r>
            <a:r>
              <a:rPr lang="en-US" i="1"/>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lang="en-US" i="1"/>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1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10</a:t>
            </a:fld>
            <a:endParaRPr/>
          </a:p>
        </p:txBody>
      </p:sp>
      <p:sp>
        <p:nvSpPr>
          <p:cNvPr id="846" name="Google Shape;84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47" name="Google Shape;847;p10: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0" name="Google Shape;87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p1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13</a:t>
            </a:fld>
            <a:endParaRPr/>
          </a:p>
        </p:txBody>
      </p:sp>
      <p:sp>
        <p:nvSpPr>
          <p:cNvPr id="878" name="Google Shape;87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79" name="Google Shape;879;p13: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p1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14</a:t>
            </a:fld>
            <a:endParaRPr/>
          </a:p>
        </p:txBody>
      </p:sp>
      <p:sp>
        <p:nvSpPr>
          <p:cNvPr id="890" name="Google Shape;89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91" name="Google Shape;891;p14: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p1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15</a:t>
            </a:fld>
            <a:endParaRPr/>
          </a:p>
        </p:txBody>
      </p:sp>
      <p:sp>
        <p:nvSpPr>
          <p:cNvPr id="913" name="Google Shape;91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914" name="Google Shape;914;p15: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Prover independência das aplicações em relação aos dados significa dizer que alterações no modelo de dados não devem afetar as aplicações.</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16: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16</a:t>
            </a:fld>
            <a:endParaRPr/>
          </a:p>
        </p:txBody>
      </p:sp>
      <p:sp>
        <p:nvSpPr>
          <p:cNvPr id="924" name="Google Shape;92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925" name="Google Shape;925;p16:notes"/>
          <p:cNvSpPr txBox="1">
            <a:spLocks noGrp="1"/>
          </p:cNvSpPr>
          <p:nvPr>
            <p:ph type="body" idx="1"/>
          </p:nvPr>
        </p:nvSpPr>
        <p:spPr>
          <a:xfrm>
            <a:off x="685800" y="4343400"/>
            <a:ext cx="5486400" cy="41148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2</a:t>
            </a:fld>
            <a:endParaRPr/>
          </a:p>
        </p:txBody>
      </p:sp>
      <p:sp>
        <p:nvSpPr>
          <p:cNvPr id="747" name="Google Shape;747;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8" name="Google Shape;74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c242f9b616_0_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20</a:t>
            </a:fld>
            <a:endParaRPr/>
          </a:p>
        </p:txBody>
      </p:sp>
      <p:sp>
        <p:nvSpPr>
          <p:cNvPr id="966" name="Google Shape;966;gc242f9b616_0_0:notes"/>
          <p:cNvSpPr>
            <a:spLocks noGrp="1" noRot="1" noChangeAspect="1"/>
          </p:cNvSpPr>
          <p:nvPr>
            <p:ph type="sldImg" idx="2"/>
          </p:nvPr>
        </p:nvSpPr>
        <p:spPr>
          <a:xfrm>
            <a:off x="920750" y="733425"/>
            <a:ext cx="4887900" cy="36654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7" name="Google Shape;967;gc242f9b616_0_0:notes"/>
          <p:cNvSpPr txBox="1">
            <a:spLocks noGrp="1"/>
          </p:cNvSpPr>
          <p:nvPr>
            <p:ph type="body" idx="1"/>
          </p:nvPr>
        </p:nvSpPr>
        <p:spPr>
          <a:xfrm>
            <a:off x="685800" y="4343400"/>
            <a:ext cx="5486400" cy="4114800"/>
          </a:xfrm>
          <a:prstGeom prst="rect">
            <a:avLst/>
          </a:prstGeom>
          <a:noFill/>
          <a:ln>
            <a:noFill/>
          </a:ln>
        </p:spPr>
        <p:txBody>
          <a:bodyPr spcFirstLastPara="1" wrap="square" lIns="91825" tIns="45900" rIns="91825" bIns="45900" anchor="t" anchorCtr="0">
            <a:noAutofit/>
          </a:bodyPr>
          <a:lstStyle/>
          <a:p>
            <a:pPr marL="0" lvl="0" indent="0" algn="l" rtl="0">
              <a:spcBef>
                <a:spcPts val="0"/>
              </a:spcBef>
              <a:spcAft>
                <a:spcPts val="0"/>
              </a:spcAft>
              <a:buNone/>
            </a:pPr>
            <a:endParaRPr/>
          </a:p>
        </p:txBody>
      </p:sp>
      <p:sp>
        <p:nvSpPr>
          <p:cNvPr id="968" name="Google Shape;968;gc242f9b616_0_0:notes"/>
          <p:cNvSpPr txBox="1"/>
          <p:nvPr/>
        </p:nvSpPr>
        <p:spPr>
          <a:xfrm>
            <a:off x="3808412" y="9283700"/>
            <a:ext cx="2914500" cy="489000"/>
          </a:xfrm>
          <a:prstGeom prst="rect">
            <a:avLst/>
          </a:prstGeom>
          <a:noFill/>
          <a:ln>
            <a:noFill/>
          </a:ln>
        </p:spPr>
        <p:txBody>
          <a:bodyPr spcFirstLastPara="1" wrap="square" lIns="91825" tIns="45900" rIns="91825" bIns="459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2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21</a:t>
            </a:fld>
            <a:endParaRPr/>
          </a:p>
        </p:txBody>
      </p:sp>
      <p:sp>
        <p:nvSpPr>
          <p:cNvPr id="978" name="Google Shape;97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79" name="Google Shape;979;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lang="en-US" i="1"/>
              <a:t>architecture</a:t>
            </a:r>
            <a:r>
              <a:rPr lang="en-US"/>
              <a:t> - must be defined clearly enough that maintenance programmers can (quickly!) find and fix a bug that shows up long after the original authors have moved on to other projects. That is, these programs must be </a:t>
            </a:r>
            <a:r>
              <a:rPr lang="en-US" i="1"/>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lang="en-US" i="1"/>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2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22</a:t>
            </a:fld>
            <a:endParaRPr/>
          </a:p>
        </p:txBody>
      </p:sp>
      <p:sp>
        <p:nvSpPr>
          <p:cNvPr id="987" name="Google Shape;987;p22: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8" name="Google Shape;988;p22: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89" name="Google Shape;989;p22: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23: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23</a:t>
            </a:fld>
            <a:endParaRPr/>
          </a:p>
        </p:txBody>
      </p:sp>
      <p:sp>
        <p:nvSpPr>
          <p:cNvPr id="999" name="Google Shape;999;p23: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0" name="Google Shape;1000;p23: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01" name="Google Shape;1001;p23: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p24: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24</a:t>
            </a:fld>
            <a:endParaRPr/>
          </a:p>
        </p:txBody>
      </p:sp>
      <p:sp>
        <p:nvSpPr>
          <p:cNvPr id="1011" name="Google Shape;1011;p24: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2" name="Google Shape;1012;p24: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13" name="Google Shape;1013;p24: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p25: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25</a:t>
            </a:fld>
            <a:endParaRPr/>
          </a:p>
        </p:txBody>
      </p:sp>
      <p:sp>
        <p:nvSpPr>
          <p:cNvPr id="1025" name="Google Shape;1025;p25: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26" name="Google Shape;1026;p25: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27" name="Google Shape;1027;p25: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26: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26</a:t>
            </a:fld>
            <a:endParaRPr/>
          </a:p>
        </p:txBody>
      </p:sp>
      <p:sp>
        <p:nvSpPr>
          <p:cNvPr id="1040" name="Google Shape;1040;p26: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41" name="Google Shape;1041;p26: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42" name="Google Shape;1042;p26: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27: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27</a:t>
            </a:fld>
            <a:endParaRPr/>
          </a:p>
        </p:txBody>
      </p:sp>
      <p:sp>
        <p:nvSpPr>
          <p:cNvPr id="1052" name="Google Shape;1052;p27: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53" name="Google Shape;1053;p27: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54" name="Google Shape;1054;p27: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p28: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28</a:t>
            </a:fld>
            <a:endParaRPr/>
          </a:p>
        </p:txBody>
      </p:sp>
      <p:sp>
        <p:nvSpPr>
          <p:cNvPr id="1065" name="Google Shape;1065;p28: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66" name="Google Shape;1066;p28: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67" name="Google Shape;1067;p28: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29: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29</a:t>
            </a:fld>
            <a:endParaRPr/>
          </a:p>
        </p:txBody>
      </p:sp>
      <p:sp>
        <p:nvSpPr>
          <p:cNvPr id="1077" name="Google Shape;1077;p29: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8" name="Google Shape;1078;p29: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79" name="Google Shape;1079;p29: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3</a:t>
            </a:fld>
            <a:endParaRPr/>
          </a:p>
        </p:txBody>
      </p:sp>
      <p:sp>
        <p:nvSpPr>
          <p:cNvPr id="758" name="Google Shape;75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59" name="Google Shape;75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p30: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30</a:t>
            </a:fld>
            <a:endParaRPr/>
          </a:p>
        </p:txBody>
      </p:sp>
      <p:sp>
        <p:nvSpPr>
          <p:cNvPr id="1091" name="Google Shape;1091;p30: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2" name="Google Shape;1092;p30: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93" name="Google Shape;1093;p30: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8" name="Google Shape;1108;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8" name="Google Shape;1118;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8" name="Google Shape;1128;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p34: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34</a:t>
            </a:fld>
            <a:endParaRPr/>
          </a:p>
        </p:txBody>
      </p:sp>
      <p:sp>
        <p:nvSpPr>
          <p:cNvPr id="1139" name="Google Shape;113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0" name="Google Shape;114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lang="en-US" i="1"/>
              <a:t>architecture</a:t>
            </a:r>
            <a:r>
              <a:rPr lang="en-US"/>
              <a:t> - must be defined clearly enough that maintenance programmers can (quickly!) find and fix a bug that shows up long after the original authors have moved on to other projects. That is, these programs must be </a:t>
            </a:r>
            <a:r>
              <a:rPr lang="en-US" i="1"/>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lang="en-US" i="1"/>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35: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Times New Roman"/>
              <a:buNone/>
            </a:pPr>
            <a:fld id="{00000000-1234-1234-1234-123412341234}" type="slidenum">
              <a:rPr lang="en-US" sz="1300" b="0" i="0" u="none">
                <a:solidFill>
                  <a:srgbClr val="000000"/>
                </a:solidFill>
                <a:latin typeface="Times New Roman"/>
                <a:ea typeface="Times New Roman"/>
                <a:cs typeface="Times New Roman"/>
                <a:sym typeface="Times New Roman"/>
              </a:rPr>
              <a:t>35</a:t>
            </a:fld>
            <a:endParaRPr/>
          </a:p>
        </p:txBody>
      </p:sp>
      <p:sp>
        <p:nvSpPr>
          <p:cNvPr id="1148" name="Google Shape;1148;p35:notes"/>
          <p:cNvSpPr>
            <a:spLocks noGrp="1" noRot="1" noChangeAspect="1"/>
          </p:cNvSpPr>
          <p:nvPr>
            <p:ph type="sldImg" idx="2"/>
          </p:nvPr>
        </p:nvSpPr>
        <p:spPr>
          <a:xfrm>
            <a:off x="920750"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49" name="Google Shape;1149;p35:notes"/>
          <p:cNvSpPr txBox="1">
            <a:spLocks noGrp="1"/>
          </p:cNvSpPr>
          <p:nvPr>
            <p:ph type="body" idx="1"/>
          </p:nvPr>
        </p:nvSpPr>
        <p:spPr>
          <a:xfrm>
            <a:off x="685800" y="4343400"/>
            <a:ext cx="5486400" cy="41148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50" name="Google Shape;1150;p35:notes"/>
          <p:cNvSpPr txBox="1"/>
          <p:nvPr/>
        </p:nvSpPr>
        <p:spPr>
          <a:xfrm>
            <a:off x="3808412" y="9285287"/>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a:solidFill>
                  <a:srgbClr val="000000"/>
                </a:solidFill>
                <a:latin typeface="Arial"/>
                <a:ea typeface="Arial"/>
                <a:cs typeface="Arial"/>
                <a:sym typeface="Arial"/>
              </a:rP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0"/>
        <p:cNvGrpSpPr/>
        <p:nvPr/>
      </p:nvGrpSpPr>
      <p:grpSpPr>
        <a:xfrm>
          <a:off x="0" y="0"/>
          <a:ext cx="0" cy="0"/>
          <a:chOff x="0" y="0"/>
          <a:chExt cx="0" cy="0"/>
        </a:xfrm>
      </p:grpSpPr>
      <p:sp>
        <p:nvSpPr>
          <p:cNvPr id="1161" name="Google Shape;1161;p36: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2" name="Google Shape;1162;p36: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37: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4" name="Google Shape;1174;p37: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38: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p38: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39: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0" name="Google Shape;1200;p39: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40: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2" name="Google Shape;1212;p40: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41: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41: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42: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p42: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43: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0" name="Google Shape;1260;p43: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44: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4" name="Google Shape;1274;p44: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45:notes"/>
          <p:cNvSpPr txBox="1">
            <a:spLocks noGrp="1"/>
          </p:cNvSpPr>
          <p:nvPr>
            <p:ph type="body" idx="1"/>
          </p:nvPr>
        </p:nvSpPr>
        <p:spPr>
          <a:xfrm>
            <a:off x="673100" y="4643437"/>
            <a:ext cx="5378450" cy="43973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8" name="Google Shape;1288;p45: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2" name="Google Shape;1302;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47: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47</a:t>
            </a:fld>
            <a:endParaRPr/>
          </a:p>
        </p:txBody>
      </p:sp>
      <p:sp>
        <p:nvSpPr>
          <p:cNvPr id="1310" name="Google Shape;1310;p47:notes"/>
          <p:cNvSpPr>
            <a:spLocks noGrp="1" noRot="1" noChangeAspect="1"/>
          </p:cNvSpPr>
          <p:nvPr>
            <p:ph type="sldImg" idx="2"/>
          </p:nvPr>
        </p:nvSpPr>
        <p:spPr>
          <a:xfrm>
            <a:off x="920750" y="733425"/>
            <a:ext cx="4887913" cy="36655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11" name="Google Shape;1311;p47:notes"/>
          <p:cNvSpPr txBox="1">
            <a:spLocks noGrp="1"/>
          </p:cNvSpPr>
          <p:nvPr>
            <p:ph type="body" idx="1"/>
          </p:nvPr>
        </p:nvSpPr>
        <p:spPr>
          <a:xfrm>
            <a:off x="685800" y="4343400"/>
            <a:ext cx="5486400" cy="4114800"/>
          </a:xfrm>
          <a:prstGeom prst="rect">
            <a:avLst/>
          </a:prstGeom>
          <a:noFill/>
          <a:ln>
            <a:noFill/>
          </a:ln>
        </p:spPr>
        <p:txBody>
          <a:bodyPr spcFirstLastPara="1" wrap="square" lIns="91825" tIns="45900" rIns="91825" bIns="45900" anchor="t" anchorCtr="0">
            <a:noAutofit/>
          </a:bodyPr>
          <a:lstStyle/>
          <a:p>
            <a:pPr marL="0" lvl="0" indent="0" algn="l" rtl="0">
              <a:spcBef>
                <a:spcPts val="0"/>
              </a:spcBef>
              <a:spcAft>
                <a:spcPts val="0"/>
              </a:spcAft>
              <a:buNone/>
            </a:pPr>
            <a:endParaRPr/>
          </a:p>
        </p:txBody>
      </p:sp>
      <p:sp>
        <p:nvSpPr>
          <p:cNvPr id="1312" name="Google Shape;1312;p47:notes"/>
          <p:cNvSpPr txBox="1"/>
          <p:nvPr/>
        </p:nvSpPr>
        <p:spPr>
          <a:xfrm>
            <a:off x="3808412" y="9283700"/>
            <a:ext cx="2914650" cy="488950"/>
          </a:xfrm>
          <a:prstGeom prst="rect">
            <a:avLst/>
          </a:prstGeom>
          <a:noFill/>
          <a:ln>
            <a:noFill/>
          </a:ln>
        </p:spPr>
        <p:txBody>
          <a:bodyPr spcFirstLastPara="1" wrap="square" lIns="91825" tIns="45900" rIns="91825" bIns="459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48</a:t>
            </a:fld>
            <a:endParaRPr/>
          </a:p>
        </p:txBody>
      </p:sp>
      <p:sp>
        <p:nvSpPr>
          <p:cNvPr id="1321" name="Google Shape;1321;p48:notes"/>
          <p:cNvSpPr>
            <a:spLocks noGrp="1" noRot="1" noChangeAspect="1"/>
          </p:cNvSpPr>
          <p:nvPr>
            <p:ph type="sldImg" idx="2"/>
          </p:nvPr>
        </p:nvSpPr>
        <p:spPr>
          <a:xfrm>
            <a:off x="1144587" y="685800"/>
            <a:ext cx="4573587"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22" name="Google Shape;1322;p48: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lvl="0" indent="0" algn="l" rtl="0">
              <a:spcBef>
                <a:spcPts val="0"/>
              </a:spcBef>
              <a:spcAft>
                <a:spcPts val="0"/>
              </a:spcAft>
              <a:buNone/>
            </a:pPr>
            <a:endParaRPr/>
          </a:p>
        </p:txBody>
      </p:sp>
      <p:sp>
        <p:nvSpPr>
          <p:cNvPr id="1323" name="Google Shape;1323;p48:notes"/>
          <p:cNvSpPr txBox="1"/>
          <p:nvPr/>
        </p:nvSpPr>
        <p:spPr>
          <a:xfrm>
            <a:off x="3884612" y="8685212"/>
            <a:ext cx="2971800" cy="457200"/>
          </a:xfrm>
          <a:prstGeom prst="rect">
            <a:avLst/>
          </a:prstGeom>
          <a:noFill/>
          <a:ln>
            <a:noFill/>
          </a:ln>
        </p:spPr>
        <p:txBody>
          <a:bodyPr spcFirstLastPara="1" wrap="square" lIns="91400" tIns="45700" rIns="91400"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bf752c44c2_0_108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49</a:t>
            </a:fld>
            <a:endParaRPr/>
          </a:p>
        </p:txBody>
      </p:sp>
      <p:sp>
        <p:nvSpPr>
          <p:cNvPr id="1343" name="Google Shape;1343;gbf752c44c2_0_1088:notes"/>
          <p:cNvSpPr>
            <a:spLocks noGrp="1" noRot="1" noChangeAspect="1"/>
          </p:cNvSpPr>
          <p:nvPr>
            <p:ph type="sldImg" idx="2"/>
          </p:nvPr>
        </p:nvSpPr>
        <p:spPr>
          <a:xfrm>
            <a:off x="1144588" y="685800"/>
            <a:ext cx="4573587"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44" name="Google Shape;1344;gbf752c44c2_0_1088: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lvl="0" indent="0" algn="l" rtl="0">
              <a:spcBef>
                <a:spcPts val="0"/>
              </a:spcBef>
              <a:spcAft>
                <a:spcPts val="0"/>
              </a:spcAft>
              <a:buNone/>
            </a:pPr>
            <a:endParaRPr/>
          </a:p>
        </p:txBody>
      </p:sp>
      <p:sp>
        <p:nvSpPr>
          <p:cNvPr id="1345" name="Google Shape;1345;gbf752c44c2_0_1088:notes"/>
          <p:cNvSpPr txBox="1"/>
          <p:nvPr/>
        </p:nvSpPr>
        <p:spPr>
          <a:xfrm>
            <a:off x="3884612" y="8685212"/>
            <a:ext cx="2971800" cy="457200"/>
          </a:xfrm>
          <a:prstGeom prst="rect">
            <a:avLst/>
          </a:prstGeom>
          <a:noFill/>
          <a:ln>
            <a:noFill/>
          </a:ln>
        </p:spPr>
        <p:txBody>
          <a:bodyPr spcFirstLastPara="1" wrap="square" lIns="91400" tIns="45700" rIns="91400"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bf752c44c2_0_110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Times New Roman"/>
              <a:buNone/>
            </a:pPr>
            <a:fld id="{00000000-1234-1234-1234-123412341234}" type="slidenum">
              <a:rPr lang="en-US" sz="2000" b="0" i="0" u="none">
                <a:solidFill>
                  <a:srgbClr val="000000"/>
                </a:solidFill>
                <a:latin typeface="Times New Roman"/>
                <a:ea typeface="Times New Roman"/>
                <a:cs typeface="Times New Roman"/>
                <a:sym typeface="Times New Roman"/>
              </a:rPr>
              <a:t>50</a:t>
            </a:fld>
            <a:endParaRPr/>
          </a:p>
        </p:txBody>
      </p:sp>
      <p:sp>
        <p:nvSpPr>
          <p:cNvPr id="1365" name="Google Shape;1365;gbf752c44c2_0_1109:notes"/>
          <p:cNvSpPr>
            <a:spLocks noGrp="1" noRot="1" noChangeAspect="1"/>
          </p:cNvSpPr>
          <p:nvPr>
            <p:ph type="sldImg" idx="2"/>
          </p:nvPr>
        </p:nvSpPr>
        <p:spPr>
          <a:xfrm>
            <a:off x="1144588" y="685800"/>
            <a:ext cx="4573587"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6" name="Google Shape;1366;gbf752c44c2_0_1109:notes"/>
          <p:cNvSpPr txBox="1">
            <a:spLocks noGrp="1"/>
          </p:cNvSpPr>
          <p:nvPr>
            <p:ph type="body" idx="1"/>
          </p:nvPr>
        </p:nvSpPr>
        <p:spPr>
          <a:xfrm>
            <a:off x="685800" y="4343400"/>
            <a:ext cx="5486400" cy="4114800"/>
          </a:xfrm>
          <a:prstGeom prst="rect">
            <a:avLst/>
          </a:prstGeom>
          <a:noFill/>
          <a:ln>
            <a:noFill/>
          </a:ln>
        </p:spPr>
        <p:txBody>
          <a:bodyPr spcFirstLastPara="1" wrap="square" lIns="91400" tIns="45700" rIns="91400" bIns="45700" anchor="t" anchorCtr="0">
            <a:noAutofit/>
          </a:bodyPr>
          <a:lstStyle/>
          <a:p>
            <a:pPr marL="0" lvl="0" indent="0" algn="l" rtl="0">
              <a:spcBef>
                <a:spcPts val="0"/>
              </a:spcBef>
              <a:spcAft>
                <a:spcPts val="0"/>
              </a:spcAft>
              <a:buNone/>
            </a:pPr>
            <a:endParaRPr/>
          </a:p>
        </p:txBody>
      </p:sp>
      <p:sp>
        <p:nvSpPr>
          <p:cNvPr id="1367" name="Google Shape;1367;gbf752c44c2_0_1109:notes"/>
          <p:cNvSpPr txBox="1"/>
          <p:nvPr/>
        </p:nvSpPr>
        <p:spPr>
          <a:xfrm>
            <a:off x="3884612" y="8685212"/>
            <a:ext cx="2971800" cy="457200"/>
          </a:xfrm>
          <a:prstGeom prst="rect">
            <a:avLst/>
          </a:prstGeom>
          <a:noFill/>
          <a:ln>
            <a:noFill/>
          </a:ln>
        </p:spPr>
        <p:txBody>
          <a:bodyPr spcFirstLastPara="1" wrap="square" lIns="91400" tIns="45700" rIns="91400"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bf752c44c2_0_549:notes"/>
          <p:cNvSpPr txBox="1">
            <a:spLocks noGrp="1"/>
          </p:cNvSpPr>
          <p:nvPr>
            <p:ph type="body" idx="1"/>
          </p:nvPr>
        </p:nvSpPr>
        <p:spPr>
          <a:xfrm>
            <a:off x="686448" y="4344036"/>
            <a:ext cx="5485200" cy="4113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7" name="Google Shape;1387;gbf752c44c2_0_5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bf752c44c2_0_556: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395" name="Google Shape;1395;gbf752c44c2_0_5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bf752c44c2_0_566: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06" name="Google Shape;1406;gbf752c44c2_0_5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bf752c44c2_0_576: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17" name="Google Shape;1417;gbf752c44c2_0_5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bf752c44c2_0_583: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25" name="Google Shape;1425;gbf752c44c2_0_5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bf752c44c2_0_590: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33" name="Google Shape;1433;gbf752c44c2_0_5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bf752c44c2_0_597:notes"/>
          <p:cNvSpPr txBox="1">
            <a:spLocks noGrp="1"/>
          </p:cNvSpPr>
          <p:nvPr>
            <p:ph type="body" idx="1"/>
          </p:nvPr>
        </p:nvSpPr>
        <p:spPr>
          <a:xfrm>
            <a:off x="686448" y="4344036"/>
            <a:ext cx="5485200" cy="41139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1" name="Google Shape;1441;gbf752c44c2_0_5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bf752c44c2_0_604: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49" name="Google Shape;1449;gbf752c44c2_0_6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bf752c44c2_0_613: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59" name="Google Shape;1459;gbf752c44c2_0_6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bf752c44c2_0_622: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69" name="Google Shape;1469;gbf752c44c2_0_6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bf752c44c2_0_631: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79" name="Google Shape;1479;gbf752c44c2_0_6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bf752c44c2_0_640: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89" name="Google Shape;1489;gbf752c44c2_0_6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bf752c44c2_0_649: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99" name="Google Shape;1499;gbf752c44c2_0_6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bf752c44c2_0_658: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09" name="Google Shape;1509;gbf752c44c2_0_6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bf752c44c2_0_667: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19" name="Google Shape;1519;gbf752c44c2_0_6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bf752c44c2_0_676: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29" name="Google Shape;1529;gbf752c44c2_0_6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bf752c44c2_0_683: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37" name="Google Shape;1537;gbf752c44c2_0_6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bf752c44c2_0_691: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46" name="Google Shape;1546;gbf752c44c2_0_6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bf752c44c2_0_698: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54" name="Google Shape;1554;gbf752c44c2_0_6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9" name="Google Shape;81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bf752c44c2_0_708: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65" name="Google Shape;1565;gbf752c44c2_0_7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bf752c44c2_0_718: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76" name="Google Shape;1576;gbf752c44c2_0_7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bf752c44c2_0_727: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86" name="Google Shape;1586;gbf752c44c2_0_7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bf752c44c2_0_737: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597" name="Google Shape;1597;gbf752c44c2_0_7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7"/>
        <p:cNvGrpSpPr/>
        <p:nvPr/>
      </p:nvGrpSpPr>
      <p:grpSpPr>
        <a:xfrm>
          <a:off x="0" y="0"/>
          <a:ext cx="0" cy="0"/>
          <a:chOff x="0" y="0"/>
          <a:chExt cx="0" cy="0"/>
        </a:xfrm>
      </p:grpSpPr>
      <p:sp>
        <p:nvSpPr>
          <p:cNvPr id="1608" name="Google Shape;1608;gbf752c44c2_0_748: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609" name="Google Shape;1609;gbf752c44c2_0_7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bf752c44c2_0_758: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620" name="Google Shape;1620;gbf752c44c2_0_7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bf752c44c2_0_768: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631" name="Google Shape;1631;gbf752c44c2_0_7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bf752c44c2_0_779: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643" name="Google Shape;1643;gbf752c44c2_0_7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bf752c44c2_0_789: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654" name="Google Shape;1654;gbf752c44c2_0_7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bf752c44c2_0_796: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662" name="Google Shape;1662;gbf752c44c2_0_7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bf752c44c2_0_807: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674" name="Google Shape;1674;gbf752c44c2_0_8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bf752c44c2_0_816: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684" name="Google Shape;1684;gbf752c44c2_0_8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bf752c44c2_0_825: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694" name="Google Shape;1694;gbf752c44c2_0_8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1"/>
        <p:cNvGrpSpPr/>
        <p:nvPr/>
      </p:nvGrpSpPr>
      <p:grpSpPr>
        <a:xfrm>
          <a:off x="0" y="0"/>
          <a:ext cx="0" cy="0"/>
          <a:chOff x="0" y="0"/>
          <a:chExt cx="0" cy="0"/>
        </a:xfrm>
      </p:grpSpPr>
      <p:sp>
        <p:nvSpPr>
          <p:cNvPr id="1702" name="Google Shape;1702;gbf752c44c2_0_833: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703" name="Google Shape;1703;gbf752c44c2_0_8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bf752c44c2_0_841:notes"/>
          <p:cNvSpPr txBox="1">
            <a:spLocks noGrp="1"/>
          </p:cNvSpPr>
          <p:nvPr>
            <p:ph type="body" idx="1"/>
          </p:nvPr>
        </p:nvSpPr>
        <p:spPr>
          <a:xfrm>
            <a:off x="686448" y="4344036"/>
            <a:ext cx="5485200" cy="41139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712" name="Google Shape;1712;gbf752c44c2_0_8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9"/>
        <p:cNvGrpSpPr/>
        <p:nvPr/>
      </p:nvGrpSpPr>
      <p:grpSpPr>
        <a:xfrm>
          <a:off x="0" y="0"/>
          <a:ext cx="0" cy="0"/>
          <a:chOff x="0" y="0"/>
          <a:chExt cx="0" cy="0"/>
        </a:xfrm>
      </p:grpSpPr>
      <p:sp>
        <p:nvSpPr>
          <p:cNvPr id="1720" name="Google Shape;1720;p4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85</a:t>
            </a:fld>
            <a:endParaRPr/>
          </a:p>
        </p:txBody>
      </p:sp>
      <p:sp>
        <p:nvSpPr>
          <p:cNvPr id="1721" name="Google Shape;1721;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2" name="Google Shape;1722;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1" name="Google Shape;1731;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2" name="Google Shape;1732;p5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a:solidFill>
                  <a:srgbClr val="000000"/>
                </a:solidFill>
                <a:latin typeface="Arial"/>
                <a:ea typeface="Arial"/>
                <a:cs typeface="Arial"/>
                <a:sym typeface="Arial"/>
              </a:rPr>
              <a:t>86</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9"/>
        <p:cNvGrpSpPr/>
        <p:nvPr/>
      </p:nvGrpSpPr>
      <p:grpSpPr>
        <a:xfrm>
          <a:off x="0" y="0"/>
          <a:ext cx="0" cy="0"/>
          <a:chOff x="0" y="0"/>
          <a:chExt cx="0" cy="0"/>
        </a:xfrm>
      </p:grpSpPr>
      <p:sp>
        <p:nvSpPr>
          <p:cNvPr id="30" name="Google Shape;30;p2"/>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32" name="Google Shape;32;p2"/>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99"/>
        <p:cNvGrpSpPr/>
        <p:nvPr/>
      </p:nvGrpSpPr>
      <p:grpSpPr>
        <a:xfrm>
          <a:off x="0" y="0"/>
          <a:ext cx="0" cy="0"/>
          <a:chOff x="0" y="0"/>
          <a:chExt cx="0" cy="0"/>
        </a:xfrm>
      </p:grpSpPr>
      <p:sp>
        <p:nvSpPr>
          <p:cNvPr id="100" name="Google Shape;10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2" name="Google Shape;102;p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3" name="Google Shape;103;p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04" name="Google Shape;104;p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5" name="Google Shape;105;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07" name="Google Shape;107;p1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08"/>
        <p:cNvGrpSpPr/>
        <p:nvPr/>
      </p:nvGrpSpPr>
      <p:grpSpPr>
        <a:xfrm>
          <a:off x="0" y="0"/>
          <a:ext cx="0" cy="0"/>
          <a:chOff x="0" y="0"/>
          <a:chExt cx="0" cy="0"/>
        </a:xfrm>
      </p:grpSpPr>
      <p:sp>
        <p:nvSpPr>
          <p:cNvPr id="109" name="Google Shape;109;p1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3"/>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1" name="Google Shape;111;p13"/>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12" name="Google Shape;112;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14" name="Google Shape;114;p1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118" name="Google Shape;118;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20" name="Google Shape;120;p1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37"/>
        <p:cNvGrpSpPr/>
        <p:nvPr/>
      </p:nvGrpSpPr>
      <p:grpSpPr>
        <a:xfrm>
          <a:off x="0" y="0"/>
          <a:ext cx="0" cy="0"/>
          <a:chOff x="0" y="0"/>
          <a:chExt cx="0" cy="0"/>
        </a:xfrm>
      </p:grpSpPr>
      <p:sp>
        <p:nvSpPr>
          <p:cNvPr id="138" name="Google Shape;138;p1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6"/>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40" name="Google Shape;140;p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1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42" name="Google Shape;142;p1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43"/>
        <p:cNvGrpSpPr/>
        <p:nvPr/>
      </p:nvGrpSpPr>
      <p:grpSpPr>
        <a:xfrm>
          <a:off x="0" y="0"/>
          <a:ext cx="0" cy="0"/>
          <a:chOff x="0" y="0"/>
          <a:chExt cx="0" cy="0"/>
        </a:xfrm>
      </p:grpSpPr>
      <p:sp>
        <p:nvSpPr>
          <p:cNvPr id="144" name="Google Shape;144;p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1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46" name="Google Shape;146;p1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147"/>
        <p:cNvGrpSpPr/>
        <p:nvPr/>
      </p:nvGrpSpPr>
      <p:grpSpPr>
        <a:xfrm>
          <a:off x="0" y="0"/>
          <a:ext cx="0" cy="0"/>
          <a:chOff x="0" y="0"/>
          <a:chExt cx="0" cy="0"/>
        </a:xfrm>
      </p:grpSpPr>
      <p:sp>
        <p:nvSpPr>
          <p:cNvPr id="148" name="Google Shape;148;p1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8"/>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50" name="Google Shape;150;p18"/>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51" name="Google Shape;151;p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1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53" name="Google Shape;153;p1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9"/>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57" name="Google Shape;157;p1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1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59" name="Google Shape;159;p1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0"/>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63" name="Google Shape;163;p2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2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65" name="Google Shape;165;p2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166"/>
        <p:cNvGrpSpPr/>
        <p:nvPr/>
      </p:nvGrpSpPr>
      <p:grpSpPr>
        <a:xfrm>
          <a:off x="0" y="0"/>
          <a:ext cx="0" cy="0"/>
          <a:chOff x="0" y="0"/>
          <a:chExt cx="0" cy="0"/>
        </a:xfrm>
      </p:grpSpPr>
      <p:sp>
        <p:nvSpPr>
          <p:cNvPr id="167" name="Google Shape;167;p2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21"/>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169" name="Google Shape;169;p2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70" name="Google Shape;170;p2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2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72" name="Google Shape;172;p2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2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176" name="Google Shape;176;p2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77" name="Google Shape;177;p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2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79" name="Google Shape;179;p2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1"/>
        <p:cNvGrpSpPr/>
        <p:nvPr/>
      </p:nvGrpSpPr>
      <p:grpSpPr>
        <a:xfrm>
          <a:off x="0" y="0"/>
          <a:ext cx="0" cy="0"/>
          <a:chOff x="0" y="0"/>
          <a:chExt cx="0" cy="0"/>
        </a:xfrm>
      </p:grpSpPr>
      <p:sp>
        <p:nvSpPr>
          <p:cNvPr id="52" name="Google Shape;52;p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4" name="Google Shape;54;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6" name="Google Shape;56;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2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2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84" name="Google Shape;184;p2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185"/>
        <p:cNvGrpSpPr/>
        <p:nvPr/>
      </p:nvGrpSpPr>
      <p:grpSpPr>
        <a:xfrm>
          <a:off x="0" y="0"/>
          <a:ext cx="0" cy="0"/>
          <a:chOff x="0" y="0"/>
          <a:chExt cx="0" cy="0"/>
        </a:xfrm>
      </p:grpSpPr>
      <p:sp>
        <p:nvSpPr>
          <p:cNvPr id="186" name="Google Shape;186;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2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88" name="Google Shape;188;p2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89" name="Google Shape;189;p2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190" name="Google Shape;190;p2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91" name="Google Shape;191;p2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2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93" name="Google Shape;193;p2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25"/>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97" name="Google Shape;197;p25"/>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98" name="Google Shape;198;p2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2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00" name="Google Shape;200;p2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204" name="Google Shape;204;p2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2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06" name="Google Shape;206;p2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27"/>
        <p:cNvGrpSpPr/>
        <p:nvPr/>
      </p:nvGrpSpPr>
      <p:grpSpPr>
        <a:xfrm>
          <a:off x="0" y="0"/>
          <a:ext cx="0" cy="0"/>
          <a:chOff x="0" y="0"/>
          <a:chExt cx="0" cy="0"/>
        </a:xfrm>
      </p:grpSpPr>
      <p:sp>
        <p:nvSpPr>
          <p:cNvPr id="228" name="Google Shape;228;p28"/>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28"/>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230" name="Google Shape;230;p28"/>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2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2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249"/>
        <p:cNvGrpSpPr/>
        <p:nvPr/>
      </p:nvGrpSpPr>
      <p:grpSpPr>
        <a:xfrm>
          <a:off x="0" y="0"/>
          <a:ext cx="0" cy="0"/>
          <a:chOff x="0" y="0"/>
          <a:chExt cx="0" cy="0"/>
        </a:xfrm>
      </p:grpSpPr>
      <p:sp>
        <p:nvSpPr>
          <p:cNvPr id="250" name="Google Shape;250;p3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3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52" name="Google Shape;252;p3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253"/>
        <p:cNvGrpSpPr/>
        <p:nvPr/>
      </p:nvGrpSpPr>
      <p:grpSpPr>
        <a:xfrm>
          <a:off x="0" y="0"/>
          <a:ext cx="0" cy="0"/>
          <a:chOff x="0" y="0"/>
          <a:chExt cx="0" cy="0"/>
        </a:xfrm>
      </p:grpSpPr>
      <p:sp>
        <p:nvSpPr>
          <p:cNvPr id="254" name="Google Shape;254;p3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31"/>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6" name="Google Shape;256;p31"/>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57" name="Google Shape;257;p3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8" name="Google Shape;258;p3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59" name="Google Shape;259;p3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2" name="Google Shape;262;p32"/>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3" name="Google Shape;263;p3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4" name="Google Shape;264;p3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65" name="Google Shape;265;p3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266"/>
        <p:cNvGrpSpPr/>
        <p:nvPr/>
      </p:nvGrpSpPr>
      <p:grpSpPr>
        <a:xfrm>
          <a:off x="0" y="0"/>
          <a:ext cx="0" cy="0"/>
          <a:chOff x="0" y="0"/>
          <a:chExt cx="0" cy="0"/>
        </a:xfrm>
      </p:grpSpPr>
      <p:sp>
        <p:nvSpPr>
          <p:cNvPr id="267" name="Google Shape;267;p3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33"/>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69" name="Google Shape;269;p3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3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71" name="Google Shape;271;p3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272"/>
        <p:cNvGrpSpPr/>
        <p:nvPr/>
      </p:nvGrpSpPr>
      <p:grpSpPr>
        <a:xfrm>
          <a:off x="0" y="0"/>
          <a:ext cx="0" cy="0"/>
          <a:chOff x="0" y="0"/>
          <a:chExt cx="0" cy="0"/>
        </a:xfrm>
      </p:grpSpPr>
      <p:sp>
        <p:nvSpPr>
          <p:cNvPr id="273" name="Google Shape;273;p3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34"/>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275" name="Google Shape;275;p3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276" name="Google Shape;276;p3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p3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78" name="Google Shape;278;p3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57"/>
        <p:cNvGrpSpPr/>
        <p:nvPr/>
      </p:nvGrpSpPr>
      <p:grpSpPr>
        <a:xfrm>
          <a:off x="0" y="0"/>
          <a:ext cx="0" cy="0"/>
          <a:chOff x="0" y="0"/>
          <a:chExt cx="0" cy="0"/>
        </a:xfrm>
      </p:grpSpPr>
      <p:sp>
        <p:nvSpPr>
          <p:cNvPr id="58" name="Google Shape;58;p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0" name="Google Shape;60;p5"/>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1" name="Google Shape;61;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3" name="Google Shape;63;p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279"/>
        <p:cNvGrpSpPr/>
        <p:nvPr/>
      </p:nvGrpSpPr>
      <p:grpSpPr>
        <a:xfrm>
          <a:off x="0" y="0"/>
          <a:ext cx="0" cy="0"/>
          <a:chOff x="0" y="0"/>
          <a:chExt cx="0" cy="0"/>
        </a:xfrm>
      </p:grpSpPr>
      <p:sp>
        <p:nvSpPr>
          <p:cNvPr id="280" name="Google Shape;280;p3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3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282" name="Google Shape;282;p3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283" name="Google Shape;283;p3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4" name="Google Shape;284;p3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85" name="Google Shape;285;p3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286"/>
        <p:cNvGrpSpPr/>
        <p:nvPr/>
      </p:nvGrpSpPr>
      <p:grpSpPr>
        <a:xfrm>
          <a:off x="0" y="0"/>
          <a:ext cx="0" cy="0"/>
          <a:chOff x="0" y="0"/>
          <a:chExt cx="0" cy="0"/>
        </a:xfrm>
      </p:grpSpPr>
      <p:sp>
        <p:nvSpPr>
          <p:cNvPr id="287" name="Google Shape;287;p3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8" name="Google Shape;288;p3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9" name="Google Shape;289;p3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90" name="Google Shape;290;p3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291"/>
        <p:cNvGrpSpPr/>
        <p:nvPr/>
      </p:nvGrpSpPr>
      <p:grpSpPr>
        <a:xfrm>
          <a:off x="0" y="0"/>
          <a:ext cx="0" cy="0"/>
          <a:chOff x="0" y="0"/>
          <a:chExt cx="0" cy="0"/>
        </a:xfrm>
      </p:grpSpPr>
      <p:sp>
        <p:nvSpPr>
          <p:cNvPr id="292" name="Google Shape;292;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3" name="Google Shape;293;p3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294" name="Google Shape;294;p3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295" name="Google Shape;295;p3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296" name="Google Shape;296;p3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297" name="Google Shape;297;p3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8" name="Google Shape;298;p3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99" name="Google Shape;299;p3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00"/>
        <p:cNvGrpSpPr/>
        <p:nvPr/>
      </p:nvGrpSpPr>
      <p:grpSpPr>
        <a:xfrm>
          <a:off x="0" y="0"/>
          <a:ext cx="0" cy="0"/>
          <a:chOff x="0" y="0"/>
          <a:chExt cx="0" cy="0"/>
        </a:xfrm>
      </p:grpSpPr>
      <p:sp>
        <p:nvSpPr>
          <p:cNvPr id="301" name="Google Shape;301;p3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p38"/>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03" name="Google Shape;303;p38"/>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04" name="Google Shape;304;p3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5" name="Google Shape;305;p3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06" name="Google Shape;306;p3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307"/>
        <p:cNvGrpSpPr/>
        <p:nvPr/>
      </p:nvGrpSpPr>
      <p:grpSpPr>
        <a:xfrm>
          <a:off x="0" y="0"/>
          <a:ext cx="0" cy="0"/>
          <a:chOff x="0" y="0"/>
          <a:chExt cx="0" cy="0"/>
        </a:xfrm>
      </p:grpSpPr>
      <p:sp>
        <p:nvSpPr>
          <p:cNvPr id="308" name="Google Shape;308;p3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9" name="Google Shape;309;p3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310" name="Google Shape;310;p3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1" name="Google Shape;311;p3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12" name="Google Shape;312;p3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313"/>
        <p:cNvGrpSpPr/>
        <p:nvPr/>
      </p:nvGrpSpPr>
      <p:grpSpPr>
        <a:xfrm>
          <a:off x="0" y="0"/>
          <a:ext cx="0" cy="0"/>
          <a:chOff x="0" y="0"/>
          <a:chExt cx="0" cy="0"/>
        </a:xfrm>
      </p:grpSpPr>
      <p:sp>
        <p:nvSpPr>
          <p:cNvPr id="314" name="Google Shape;314;p4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5" name="Google Shape;315;p40"/>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16" name="Google Shape;316;p4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p4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18" name="Google Shape;318;p4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335"/>
        <p:cNvGrpSpPr/>
        <p:nvPr/>
      </p:nvGrpSpPr>
      <p:grpSpPr>
        <a:xfrm>
          <a:off x="0" y="0"/>
          <a:ext cx="0" cy="0"/>
          <a:chOff x="0" y="0"/>
          <a:chExt cx="0" cy="0"/>
        </a:xfrm>
      </p:grpSpPr>
      <p:sp>
        <p:nvSpPr>
          <p:cNvPr id="336" name="Google Shape;336;p4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7" name="Google Shape;337;p42"/>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38" name="Google Shape;338;p4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9" name="Google Shape;339;p4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40" name="Google Shape;340;p4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341"/>
        <p:cNvGrpSpPr/>
        <p:nvPr/>
      </p:nvGrpSpPr>
      <p:grpSpPr>
        <a:xfrm>
          <a:off x="0" y="0"/>
          <a:ext cx="0" cy="0"/>
          <a:chOff x="0" y="0"/>
          <a:chExt cx="0" cy="0"/>
        </a:xfrm>
      </p:grpSpPr>
      <p:sp>
        <p:nvSpPr>
          <p:cNvPr id="342" name="Google Shape;342;p4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4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44" name="Google Shape;344;p4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345"/>
        <p:cNvGrpSpPr/>
        <p:nvPr/>
      </p:nvGrpSpPr>
      <p:grpSpPr>
        <a:xfrm>
          <a:off x="0" y="0"/>
          <a:ext cx="0" cy="0"/>
          <a:chOff x="0" y="0"/>
          <a:chExt cx="0" cy="0"/>
        </a:xfrm>
      </p:grpSpPr>
      <p:sp>
        <p:nvSpPr>
          <p:cNvPr id="346" name="Google Shape;346;p4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7" name="Google Shape;347;p44"/>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48" name="Google Shape;348;p44"/>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49" name="Google Shape;349;p4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0" name="Google Shape;350;p4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51" name="Google Shape;351;p4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352"/>
        <p:cNvGrpSpPr/>
        <p:nvPr/>
      </p:nvGrpSpPr>
      <p:grpSpPr>
        <a:xfrm>
          <a:off x="0" y="0"/>
          <a:ext cx="0" cy="0"/>
          <a:chOff x="0" y="0"/>
          <a:chExt cx="0" cy="0"/>
        </a:xfrm>
      </p:grpSpPr>
      <p:sp>
        <p:nvSpPr>
          <p:cNvPr id="353" name="Google Shape;353;p45"/>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4" name="Google Shape;354;p45"/>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55" name="Google Shape;355;p4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6" name="Google Shape;356;p4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57" name="Google Shape;357;p4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6"/>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67" name="Google Shape;67;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9" name="Google Shape;69;p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0" name="Google Shape;360;p46"/>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61" name="Google Shape;361;p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2" name="Google Shape;362;p4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63" name="Google Shape;363;p4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6" name="Google Shape;366;p4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367" name="Google Shape;367;p4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368" name="Google Shape;368;p4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9" name="Google Shape;369;p4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70" name="Google Shape;370;p4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371"/>
        <p:cNvGrpSpPr/>
        <p:nvPr/>
      </p:nvGrpSpPr>
      <p:grpSpPr>
        <a:xfrm>
          <a:off x="0" y="0"/>
          <a:ext cx="0" cy="0"/>
          <a:chOff x="0" y="0"/>
          <a:chExt cx="0" cy="0"/>
        </a:xfrm>
      </p:grpSpPr>
      <p:sp>
        <p:nvSpPr>
          <p:cNvPr id="372" name="Google Shape;372;p4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4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374" name="Google Shape;374;p4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375" name="Google Shape;375;p4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4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77" name="Google Shape;377;p4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378"/>
        <p:cNvGrpSpPr/>
        <p:nvPr/>
      </p:nvGrpSpPr>
      <p:grpSpPr>
        <a:xfrm>
          <a:off x="0" y="0"/>
          <a:ext cx="0" cy="0"/>
          <a:chOff x="0" y="0"/>
          <a:chExt cx="0" cy="0"/>
        </a:xfrm>
      </p:grpSpPr>
      <p:sp>
        <p:nvSpPr>
          <p:cNvPr id="379" name="Google Shape;379;p4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0" name="Google Shape;380;p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4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82" name="Google Shape;382;p4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383"/>
        <p:cNvGrpSpPr/>
        <p:nvPr/>
      </p:nvGrpSpPr>
      <p:grpSpPr>
        <a:xfrm>
          <a:off x="0" y="0"/>
          <a:ext cx="0" cy="0"/>
          <a:chOff x="0" y="0"/>
          <a:chExt cx="0" cy="0"/>
        </a:xfrm>
      </p:grpSpPr>
      <p:sp>
        <p:nvSpPr>
          <p:cNvPr id="384" name="Google Shape;384;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5" name="Google Shape;385;p5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86" name="Google Shape;386;p5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387" name="Google Shape;387;p5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88" name="Google Shape;388;p5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389" name="Google Shape;389;p5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p5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91" name="Google Shape;391;p5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392"/>
        <p:cNvGrpSpPr/>
        <p:nvPr/>
      </p:nvGrpSpPr>
      <p:grpSpPr>
        <a:xfrm>
          <a:off x="0" y="0"/>
          <a:ext cx="0" cy="0"/>
          <a:chOff x="0" y="0"/>
          <a:chExt cx="0" cy="0"/>
        </a:xfrm>
      </p:grpSpPr>
      <p:sp>
        <p:nvSpPr>
          <p:cNvPr id="393" name="Google Shape;393;p5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4" name="Google Shape;394;p51"/>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95" name="Google Shape;395;p51"/>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96" name="Google Shape;396;p5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7" name="Google Shape;397;p5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98" name="Google Shape;398;p5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399"/>
        <p:cNvGrpSpPr/>
        <p:nvPr/>
      </p:nvGrpSpPr>
      <p:grpSpPr>
        <a:xfrm>
          <a:off x="0" y="0"/>
          <a:ext cx="0" cy="0"/>
          <a:chOff x="0" y="0"/>
          <a:chExt cx="0" cy="0"/>
        </a:xfrm>
      </p:grpSpPr>
      <p:sp>
        <p:nvSpPr>
          <p:cNvPr id="400" name="Google Shape;400;p5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1" name="Google Shape;401;p5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402" name="Google Shape;402;p5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5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04" name="Google Shape;404;p5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425"/>
        <p:cNvGrpSpPr/>
        <p:nvPr/>
      </p:nvGrpSpPr>
      <p:grpSpPr>
        <a:xfrm>
          <a:off x="0" y="0"/>
          <a:ext cx="0" cy="0"/>
          <a:chOff x="0" y="0"/>
          <a:chExt cx="0" cy="0"/>
        </a:xfrm>
      </p:grpSpPr>
      <p:sp>
        <p:nvSpPr>
          <p:cNvPr id="426" name="Google Shape;426;p54"/>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7" name="Google Shape;427;p54"/>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428" name="Google Shape;428;p54"/>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9" name="Google Shape;429;p5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0" name="Google Shape;430;p5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447"/>
        <p:cNvGrpSpPr/>
        <p:nvPr/>
      </p:nvGrpSpPr>
      <p:grpSpPr>
        <a:xfrm>
          <a:off x="0" y="0"/>
          <a:ext cx="0" cy="0"/>
          <a:chOff x="0" y="0"/>
          <a:chExt cx="0" cy="0"/>
        </a:xfrm>
      </p:grpSpPr>
      <p:sp>
        <p:nvSpPr>
          <p:cNvPr id="448" name="Google Shape;448;p5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5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50" name="Google Shape;450;p5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451"/>
        <p:cNvGrpSpPr/>
        <p:nvPr/>
      </p:nvGrpSpPr>
      <p:grpSpPr>
        <a:xfrm>
          <a:off x="0" y="0"/>
          <a:ext cx="0" cy="0"/>
          <a:chOff x="0" y="0"/>
          <a:chExt cx="0" cy="0"/>
        </a:xfrm>
      </p:grpSpPr>
      <p:sp>
        <p:nvSpPr>
          <p:cNvPr id="452" name="Google Shape;452;p5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3" name="Google Shape;453;p57"/>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54" name="Google Shape;454;p57"/>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55" name="Google Shape;455;p5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6" name="Google Shape;456;p5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57" name="Google Shape;457;p5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0"/>
        <p:cNvGrpSpPr/>
        <p:nvPr/>
      </p:nvGrpSpPr>
      <p:grpSpPr>
        <a:xfrm>
          <a:off x="0" y="0"/>
          <a:ext cx="0" cy="0"/>
          <a:chOff x="0" y="0"/>
          <a:chExt cx="0" cy="0"/>
        </a:xfrm>
      </p:grpSpPr>
      <p:sp>
        <p:nvSpPr>
          <p:cNvPr id="71" name="Google Shape;71;p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7"/>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73" name="Google Shape;73;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5" name="Google Shape;75;p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458"/>
        <p:cNvGrpSpPr/>
        <p:nvPr/>
      </p:nvGrpSpPr>
      <p:grpSpPr>
        <a:xfrm>
          <a:off x="0" y="0"/>
          <a:ext cx="0" cy="0"/>
          <a:chOff x="0" y="0"/>
          <a:chExt cx="0" cy="0"/>
        </a:xfrm>
      </p:grpSpPr>
      <p:sp>
        <p:nvSpPr>
          <p:cNvPr id="459" name="Google Shape;459;p58"/>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0" name="Google Shape;460;p58"/>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61" name="Google Shape;461;p5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2" name="Google Shape;462;p5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63" name="Google Shape;463;p5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464"/>
        <p:cNvGrpSpPr/>
        <p:nvPr/>
      </p:nvGrpSpPr>
      <p:grpSpPr>
        <a:xfrm>
          <a:off x="0" y="0"/>
          <a:ext cx="0" cy="0"/>
          <a:chOff x="0" y="0"/>
          <a:chExt cx="0" cy="0"/>
        </a:xfrm>
      </p:grpSpPr>
      <p:sp>
        <p:nvSpPr>
          <p:cNvPr id="465" name="Google Shape;465;p5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6" name="Google Shape;466;p59"/>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467" name="Google Shape;467;p5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5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69" name="Google Shape;469;p5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470"/>
        <p:cNvGrpSpPr/>
        <p:nvPr/>
      </p:nvGrpSpPr>
      <p:grpSpPr>
        <a:xfrm>
          <a:off x="0" y="0"/>
          <a:ext cx="0" cy="0"/>
          <a:chOff x="0" y="0"/>
          <a:chExt cx="0" cy="0"/>
        </a:xfrm>
      </p:grpSpPr>
      <p:sp>
        <p:nvSpPr>
          <p:cNvPr id="471" name="Google Shape;471;p6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2" name="Google Shape;472;p6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473" name="Google Shape;473;p6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74" name="Google Shape;474;p6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5" name="Google Shape;475;p6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76" name="Google Shape;476;p6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477"/>
        <p:cNvGrpSpPr/>
        <p:nvPr/>
      </p:nvGrpSpPr>
      <p:grpSpPr>
        <a:xfrm>
          <a:off x="0" y="0"/>
          <a:ext cx="0" cy="0"/>
          <a:chOff x="0" y="0"/>
          <a:chExt cx="0" cy="0"/>
        </a:xfrm>
      </p:grpSpPr>
      <p:sp>
        <p:nvSpPr>
          <p:cNvPr id="478" name="Google Shape;478;p6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9" name="Google Shape;479;p6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480" name="Google Shape;480;p6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481" name="Google Shape;481;p6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2" name="Google Shape;482;p6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83" name="Google Shape;483;p6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84"/>
        <p:cNvGrpSpPr/>
        <p:nvPr/>
      </p:nvGrpSpPr>
      <p:grpSpPr>
        <a:xfrm>
          <a:off x="0" y="0"/>
          <a:ext cx="0" cy="0"/>
          <a:chOff x="0" y="0"/>
          <a:chExt cx="0" cy="0"/>
        </a:xfrm>
      </p:grpSpPr>
      <p:sp>
        <p:nvSpPr>
          <p:cNvPr id="485" name="Google Shape;485;p6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6" name="Google Shape;486;p6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7" name="Google Shape;487;p6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88" name="Google Shape;488;p6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89"/>
        <p:cNvGrpSpPr/>
        <p:nvPr/>
      </p:nvGrpSpPr>
      <p:grpSpPr>
        <a:xfrm>
          <a:off x="0" y="0"/>
          <a:ext cx="0" cy="0"/>
          <a:chOff x="0" y="0"/>
          <a:chExt cx="0" cy="0"/>
        </a:xfrm>
      </p:grpSpPr>
      <p:sp>
        <p:nvSpPr>
          <p:cNvPr id="490" name="Google Shape;490;p6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1" name="Google Shape;491;p6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92" name="Google Shape;492;p6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93" name="Google Shape;493;p6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494" name="Google Shape;494;p6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495" name="Google Shape;495;p6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6" name="Google Shape;496;p6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97" name="Google Shape;497;p6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98"/>
        <p:cNvGrpSpPr/>
        <p:nvPr/>
      </p:nvGrpSpPr>
      <p:grpSpPr>
        <a:xfrm>
          <a:off x="0" y="0"/>
          <a:ext cx="0" cy="0"/>
          <a:chOff x="0" y="0"/>
          <a:chExt cx="0" cy="0"/>
        </a:xfrm>
      </p:grpSpPr>
      <p:sp>
        <p:nvSpPr>
          <p:cNvPr id="499" name="Google Shape;499;p6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0" name="Google Shape;500;p64"/>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501" name="Google Shape;501;p64"/>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502" name="Google Shape;502;p6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3" name="Google Shape;503;p6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04" name="Google Shape;504;p6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505"/>
        <p:cNvGrpSpPr/>
        <p:nvPr/>
      </p:nvGrpSpPr>
      <p:grpSpPr>
        <a:xfrm>
          <a:off x="0" y="0"/>
          <a:ext cx="0" cy="0"/>
          <a:chOff x="0" y="0"/>
          <a:chExt cx="0" cy="0"/>
        </a:xfrm>
      </p:grpSpPr>
      <p:sp>
        <p:nvSpPr>
          <p:cNvPr id="506" name="Google Shape;506;p6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7" name="Google Shape;507;p6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508" name="Google Shape;508;p6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9" name="Google Shape;509;p6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10" name="Google Shape;510;p6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3" name="Google Shape;513;p66"/>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14" name="Google Shape;514;p6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5" name="Google Shape;515;p6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16" name="Google Shape;516;p6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Slide de título" type="title">
  <p:cSld name="TITLE">
    <p:spTree>
      <p:nvGrpSpPr>
        <p:cNvPr id="1" name="Shape 533"/>
        <p:cNvGrpSpPr/>
        <p:nvPr/>
      </p:nvGrpSpPr>
      <p:grpSpPr>
        <a:xfrm>
          <a:off x="0" y="0"/>
          <a:ext cx="0" cy="0"/>
          <a:chOff x="0" y="0"/>
          <a:chExt cx="0" cy="0"/>
        </a:xfrm>
      </p:grpSpPr>
      <p:grpSp>
        <p:nvGrpSpPr>
          <p:cNvPr id="534" name="Google Shape;534;p68"/>
          <p:cNvGrpSpPr/>
          <p:nvPr/>
        </p:nvGrpSpPr>
        <p:grpSpPr>
          <a:xfrm>
            <a:off x="0" y="0"/>
            <a:ext cx="9336088" cy="6667500"/>
            <a:chOff x="0" y="0"/>
            <a:chExt cx="5881" cy="4200"/>
          </a:xfrm>
        </p:grpSpPr>
        <p:sp>
          <p:nvSpPr>
            <p:cNvPr id="535" name="Google Shape;535;p68"/>
            <p:cNvSpPr/>
            <p:nvPr/>
          </p:nvSpPr>
          <p:spPr>
            <a:xfrm>
              <a:off x="0" y="0"/>
              <a:ext cx="2100" cy="42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36" name="Google Shape;536;p68"/>
            <p:cNvSpPr/>
            <p:nvPr/>
          </p:nvSpPr>
          <p:spPr>
            <a:xfrm>
              <a:off x="1081" y="1065"/>
              <a:ext cx="48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nvGrpSpPr>
            <p:cNvPr id="537" name="Google Shape;537;p68"/>
            <p:cNvGrpSpPr/>
            <p:nvPr/>
          </p:nvGrpSpPr>
          <p:grpSpPr>
            <a:xfrm>
              <a:off x="0" y="672"/>
              <a:ext cx="1737" cy="1885"/>
              <a:chOff x="0" y="672"/>
              <a:chExt cx="1737" cy="1885"/>
            </a:xfrm>
          </p:grpSpPr>
          <p:sp>
            <p:nvSpPr>
              <p:cNvPr id="538" name="Google Shape;538;p68"/>
              <p:cNvSpPr/>
              <p:nvPr/>
            </p:nvSpPr>
            <p:spPr>
              <a:xfrm>
                <a:off x="361" y="2257"/>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39" name="Google Shape;539;p68"/>
              <p:cNvSpPr/>
              <p:nvPr/>
            </p:nvSpPr>
            <p:spPr>
              <a:xfrm>
                <a:off x="1081" y="1065"/>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40" name="Google Shape;540;p68"/>
              <p:cNvSpPr/>
              <p:nvPr/>
            </p:nvSpPr>
            <p:spPr>
              <a:xfrm>
                <a:off x="1437" y="672"/>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41" name="Google Shape;541;p68"/>
              <p:cNvSpPr/>
              <p:nvPr/>
            </p:nvSpPr>
            <p:spPr>
              <a:xfrm>
                <a:off x="719" y="2257"/>
                <a:ext cx="300" cy="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42" name="Google Shape;542;p68"/>
              <p:cNvSpPr/>
              <p:nvPr/>
            </p:nvSpPr>
            <p:spPr>
              <a:xfrm>
                <a:off x="1437" y="1065"/>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43" name="Google Shape;543;p68"/>
              <p:cNvSpPr/>
              <p:nvPr/>
            </p:nvSpPr>
            <p:spPr>
              <a:xfrm>
                <a:off x="719" y="1464"/>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44" name="Google Shape;544;p68"/>
              <p:cNvSpPr/>
              <p:nvPr/>
            </p:nvSpPr>
            <p:spPr>
              <a:xfrm>
                <a:off x="0" y="1464"/>
                <a:ext cx="300" cy="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45" name="Google Shape;545;p68"/>
              <p:cNvSpPr/>
              <p:nvPr/>
            </p:nvSpPr>
            <p:spPr>
              <a:xfrm>
                <a:off x="1081" y="1464"/>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46" name="Google Shape;546;p68"/>
              <p:cNvSpPr/>
              <p:nvPr/>
            </p:nvSpPr>
            <p:spPr>
              <a:xfrm>
                <a:off x="361" y="1857"/>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47" name="Google Shape;547;p68"/>
              <p:cNvSpPr/>
              <p:nvPr/>
            </p:nvSpPr>
            <p:spPr>
              <a:xfrm>
                <a:off x="719" y="1857"/>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grpSp>
      <p:sp>
        <p:nvSpPr>
          <p:cNvPr id="548" name="Google Shape;548;p68"/>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5000">
                <a:solidFill>
                  <a:srgbClr val="FFFFF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9" name="Google Shape;549;p68"/>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rtl="0">
              <a:spcBef>
                <a:spcPts val="680"/>
              </a:spcBef>
              <a:spcAft>
                <a:spcPts val="0"/>
              </a:spcAft>
              <a:buSzPts val="2550"/>
              <a:buFont typeface="Noto Sans Symbols"/>
              <a:buNone/>
              <a:defRPr sz="3400"/>
            </a:lvl1pPr>
            <a:lvl2pPr lvl="1" algn="l" rtl="0">
              <a:spcBef>
                <a:spcPts val="360"/>
              </a:spcBef>
              <a:spcAft>
                <a:spcPts val="0"/>
              </a:spcAft>
              <a:buSzPts val="1440"/>
              <a:buChar char="◻"/>
              <a:defRPr/>
            </a:lvl2pPr>
            <a:lvl3pPr lvl="2" algn="l" rtl="0">
              <a:spcBef>
                <a:spcPts val="360"/>
              </a:spcBef>
              <a:spcAft>
                <a:spcPts val="0"/>
              </a:spcAft>
              <a:buSzPts val="1170"/>
              <a:buChar char="■"/>
              <a:defRPr/>
            </a:lvl3pPr>
            <a:lvl4pPr lvl="3" algn="l" rtl="0">
              <a:spcBef>
                <a:spcPts val="360"/>
              </a:spcBef>
              <a:spcAft>
                <a:spcPts val="0"/>
              </a:spcAft>
              <a:buSzPts val="1260"/>
              <a:buChar char="◻"/>
              <a:defRPr/>
            </a:lvl4pPr>
            <a:lvl5pPr lvl="4" algn="l" rtl="0">
              <a:spcBef>
                <a:spcPts val="360"/>
              </a:spcBef>
              <a:spcAft>
                <a:spcPts val="0"/>
              </a:spcAft>
              <a:buSzPts val="1800"/>
              <a:buChar char="▪"/>
              <a:defRPr/>
            </a:lvl5pPr>
            <a:lvl6pPr lvl="5" algn="l" rtl="0">
              <a:spcBef>
                <a:spcPts val="360"/>
              </a:spcBef>
              <a:spcAft>
                <a:spcPts val="0"/>
              </a:spcAft>
              <a:buSzPts val="1800"/>
              <a:buChar char="▪"/>
              <a:defRPr/>
            </a:lvl6pPr>
            <a:lvl7pPr lvl="6" algn="l" rtl="0">
              <a:spcBef>
                <a:spcPts val="360"/>
              </a:spcBef>
              <a:spcAft>
                <a:spcPts val="0"/>
              </a:spcAft>
              <a:buSzPts val="1800"/>
              <a:buChar char="▪"/>
              <a:defRPr/>
            </a:lvl7pPr>
            <a:lvl8pPr lvl="7" algn="l" rtl="0">
              <a:spcBef>
                <a:spcPts val="360"/>
              </a:spcBef>
              <a:spcAft>
                <a:spcPts val="0"/>
              </a:spcAft>
              <a:buSzPts val="1800"/>
              <a:buChar char="▪"/>
              <a:defRPr/>
            </a:lvl8pPr>
            <a:lvl9pPr lvl="8" algn="l" rtl="0">
              <a:spcBef>
                <a:spcPts val="360"/>
              </a:spcBef>
              <a:spcAft>
                <a:spcPts val="0"/>
              </a:spcAft>
              <a:buSzPts val="1800"/>
              <a:buChar char="▪"/>
              <a:defRPr/>
            </a:lvl9pPr>
          </a:lstStyle>
          <a:p>
            <a:endParaRPr/>
          </a:p>
        </p:txBody>
      </p:sp>
      <p:sp>
        <p:nvSpPr>
          <p:cNvPr id="550" name="Google Shape;550;p68"/>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1" name="Google Shape;551;p6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2" name="Google Shape;552;p6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76"/>
        <p:cNvGrpSpPr/>
        <p:nvPr/>
      </p:nvGrpSpPr>
      <p:grpSpPr>
        <a:xfrm>
          <a:off x="0" y="0"/>
          <a:ext cx="0" cy="0"/>
          <a:chOff x="0" y="0"/>
          <a:chExt cx="0" cy="0"/>
        </a:xfrm>
      </p:grpSpPr>
      <p:sp>
        <p:nvSpPr>
          <p:cNvPr id="77" name="Google Shape;77;p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8"/>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79" name="Google Shape;79;p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80" name="Google Shape;80;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82" name="Google Shape;82;p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53"/>
        <p:cNvGrpSpPr/>
        <p:nvPr/>
      </p:nvGrpSpPr>
      <p:grpSpPr>
        <a:xfrm>
          <a:off x="0" y="0"/>
          <a:ext cx="0" cy="0"/>
          <a:chOff x="0" y="0"/>
          <a:chExt cx="0" cy="0"/>
        </a:xfrm>
      </p:grpSpPr>
      <p:sp>
        <p:nvSpPr>
          <p:cNvPr id="554" name="Google Shape;554;p6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5" name="Google Shape;555;p69"/>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556" name="Google Shape;556;p6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7" name="Google Shape;557;p6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58" name="Google Shape;558;p69"/>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59"/>
        <p:cNvGrpSpPr/>
        <p:nvPr/>
      </p:nvGrpSpPr>
      <p:grpSpPr>
        <a:xfrm>
          <a:off x="0" y="0"/>
          <a:ext cx="0" cy="0"/>
          <a:chOff x="0" y="0"/>
          <a:chExt cx="0" cy="0"/>
        </a:xfrm>
      </p:grpSpPr>
      <p:sp>
        <p:nvSpPr>
          <p:cNvPr id="560" name="Google Shape;560;p7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61" name="Google Shape;561;p7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62" name="Google Shape;562;p70"/>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563"/>
        <p:cNvGrpSpPr/>
        <p:nvPr/>
      </p:nvGrpSpPr>
      <p:grpSpPr>
        <a:xfrm>
          <a:off x="0" y="0"/>
          <a:ext cx="0" cy="0"/>
          <a:chOff x="0" y="0"/>
          <a:chExt cx="0" cy="0"/>
        </a:xfrm>
      </p:grpSpPr>
      <p:sp>
        <p:nvSpPr>
          <p:cNvPr id="564" name="Google Shape;564;p71"/>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4000" b="1"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5" name="Google Shape;565;p71"/>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SzPts val="1500"/>
              <a:buNone/>
              <a:defRPr sz="2000"/>
            </a:lvl1pPr>
            <a:lvl2pPr marL="914400" lvl="1" indent="-228600" algn="l" rtl="0">
              <a:spcBef>
                <a:spcPts val="360"/>
              </a:spcBef>
              <a:spcAft>
                <a:spcPts val="0"/>
              </a:spcAft>
              <a:buSzPts val="1440"/>
              <a:buNone/>
              <a:defRPr sz="1800"/>
            </a:lvl2pPr>
            <a:lvl3pPr marL="1371600" lvl="2" indent="-228600" algn="l" rtl="0">
              <a:spcBef>
                <a:spcPts val="320"/>
              </a:spcBef>
              <a:spcAft>
                <a:spcPts val="0"/>
              </a:spcAft>
              <a:buSzPts val="1040"/>
              <a:buNone/>
              <a:defRPr sz="1600"/>
            </a:lvl3pPr>
            <a:lvl4pPr marL="1828800" lvl="3" indent="-228600" algn="l" rtl="0">
              <a:spcBef>
                <a:spcPts val="280"/>
              </a:spcBef>
              <a:spcAft>
                <a:spcPts val="0"/>
              </a:spcAft>
              <a:buSzPts val="980"/>
              <a:buNone/>
              <a:defRPr sz="1400"/>
            </a:lvl4pPr>
            <a:lvl5pPr marL="2286000" lvl="4" indent="-228600" algn="l" rtl="0">
              <a:spcBef>
                <a:spcPts val="280"/>
              </a:spcBef>
              <a:spcAft>
                <a:spcPts val="0"/>
              </a:spcAft>
              <a:buSzPts val="1400"/>
              <a:buNone/>
              <a:defRPr sz="1400"/>
            </a:lvl5pPr>
            <a:lvl6pPr marL="2743200" lvl="5" indent="-228600" algn="l" rtl="0">
              <a:spcBef>
                <a:spcPts val="280"/>
              </a:spcBef>
              <a:spcAft>
                <a:spcPts val="0"/>
              </a:spcAft>
              <a:buSzPts val="1400"/>
              <a:buNone/>
              <a:defRPr sz="1400"/>
            </a:lvl6pPr>
            <a:lvl7pPr marL="3200400" lvl="6" indent="-228600" algn="l" rtl="0">
              <a:spcBef>
                <a:spcPts val="280"/>
              </a:spcBef>
              <a:spcAft>
                <a:spcPts val="0"/>
              </a:spcAft>
              <a:buSzPts val="1400"/>
              <a:buNone/>
              <a:defRPr sz="1400"/>
            </a:lvl7pPr>
            <a:lvl8pPr marL="3657600" lvl="7" indent="-228600" algn="l" rtl="0">
              <a:spcBef>
                <a:spcPts val="280"/>
              </a:spcBef>
              <a:spcAft>
                <a:spcPts val="0"/>
              </a:spcAft>
              <a:buSzPts val="1400"/>
              <a:buNone/>
              <a:defRPr sz="1400"/>
            </a:lvl8pPr>
            <a:lvl9pPr marL="4114800" lvl="8" indent="-228600" algn="l" rtl="0">
              <a:spcBef>
                <a:spcPts val="280"/>
              </a:spcBef>
              <a:spcAft>
                <a:spcPts val="0"/>
              </a:spcAft>
              <a:buSzPts val="1400"/>
              <a:buNone/>
              <a:defRPr sz="1400"/>
            </a:lvl9pPr>
          </a:lstStyle>
          <a:p>
            <a:endParaRPr/>
          </a:p>
        </p:txBody>
      </p:sp>
      <p:sp>
        <p:nvSpPr>
          <p:cNvPr id="566" name="Google Shape;566;p7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67" name="Google Shape;567;p7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68" name="Google Shape;568;p71"/>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569"/>
        <p:cNvGrpSpPr/>
        <p:nvPr/>
      </p:nvGrpSpPr>
      <p:grpSpPr>
        <a:xfrm>
          <a:off x="0" y="0"/>
          <a:ext cx="0" cy="0"/>
          <a:chOff x="0" y="0"/>
          <a:chExt cx="0" cy="0"/>
        </a:xfrm>
      </p:grpSpPr>
      <p:sp>
        <p:nvSpPr>
          <p:cNvPr id="570" name="Google Shape;570;p7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1" name="Google Shape;571;p72"/>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rtl="0">
              <a:spcBef>
                <a:spcPts val="560"/>
              </a:spcBef>
              <a:spcAft>
                <a:spcPts val="0"/>
              </a:spcAft>
              <a:buSzPts val="2100"/>
              <a:buChar char="■"/>
              <a:defRPr sz="2800"/>
            </a:lvl1pPr>
            <a:lvl2pPr marL="914400" lvl="1" indent="-350519" algn="l" rtl="0">
              <a:spcBef>
                <a:spcPts val="480"/>
              </a:spcBef>
              <a:spcAft>
                <a:spcPts val="0"/>
              </a:spcAft>
              <a:buSzPts val="1920"/>
              <a:buChar char="◻"/>
              <a:defRPr sz="2400"/>
            </a:lvl2pPr>
            <a:lvl3pPr marL="1371600" lvl="2" indent="-311150" algn="l" rtl="0">
              <a:spcBef>
                <a:spcPts val="400"/>
              </a:spcBef>
              <a:spcAft>
                <a:spcPts val="0"/>
              </a:spcAft>
              <a:buSzPts val="1300"/>
              <a:buChar char="■"/>
              <a:defRPr sz="2000"/>
            </a:lvl3pPr>
            <a:lvl4pPr marL="1828800" lvl="3" indent="-308610" algn="l" rtl="0">
              <a:spcBef>
                <a:spcPts val="360"/>
              </a:spcBef>
              <a:spcAft>
                <a:spcPts val="0"/>
              </a:spcAft>
              <a:buSzPts val="126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572" name="Google Shape;572;p72"/>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rtl="0">
              <a:spcBef>
                <a:spcPts val="560"/>
              </a:spcBef>
              <a:spcAft>
                <a:spcPts val="0"/>
              </a:spcAft>
              <a:buSzPts val="2100"/>
              <a:buChar char="■"/>
              <a:defRPr sz="2800"/>
            </a:lvl1pPr>
            <a:lvl2pPr marL="914400" lvl="1" indent="-350519" algn="l" rtl="0">
              <a:spcBef>
                <a:spcPts val="480"/>
              </a:spcBef>
              <a:spcAft>
                <a:spcPts val="0"/>
              </a:spcAft>
              <a:buSzPts val="1920"/>
              <a:buChar char="◻"/>
              <a:defRPr sz="2400"/>
            </a:lvl2pPr>
            <a:lvl3pPr marL="1371600" lvl="2" indent="-311150" algn="l" rtl="0">
              <a:spcBef>
                <a:spcPts val="400"/>
              </a:spcBef>
              <a:spcAft>
                <a:spcPts val="0"/>
              </a:spcAft>
              <a:buSzPts val="1300"/>
              <a:buChar char="■"/>
              <a:defRPr sz="2000"/>
            </a:lvl3pPr>
            <a:lvl4pPr marL="1828800" lvl="3" indent="-308610" algn="l" rtl="0">
              <a:spcBef>
                <a:spcPts val="360"/>
              </a:spcBef>
              <a:spcAft>
                <a:spcPts val="0"/>
              </a:spcAft>
              <a:buSzPts val="126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573" name="Google Shape;573;p7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74" name="Google Shape;574;p7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75" name="Google Shape;575;p72"/>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576"/>
        <p:cNvGrpSpPr/>
        <p:nvPr/>
      </p:nvGrpSpPr>
      <p:grpSpPr>
        <a:xfrm>
          <a:off x="0" y="0"/>
          <a:ext cx="0" cy="0"/>
          <a:chOff x="0" y="0"/>
          <a:chExt cx="0" cy="0"/>
        </a:xfrm>
      </p:grpSpPr>
      <p:sp>
        <p:nvSpPr>
          <p:cNvPr id="577" name="Google Shape;577;p7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8" name="Google Shape;578;p73"/>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SzPts val="1800"/>
              <a:buNone/>
              <a:defRPr sz="2400" b="1"/>
            </a:lvl1pPr>
            <a:lvl2pPr marL="914400" lvl="1" indent="-228600" algn="l" rtl="0">
              <a:spcBef>
                <a:spcPts val="400"/>
              </a:spcBef>
              <a:spcAft>
                <a:spcPts val="0"/>
              </a:spcAft>
              <a:buSzPts val="1600"/>
              <a:buNone/>
              <a:defRPr sz="2000" b="1"/>
            </a:lvl2pPr>
            <a:lvl3pPr marL="1371600" lvl="2" indent="-228600" algn="l" rtl="0">
              <a:spcBef>
                <a:spcPts val="360"/>
              </a:spcBef>
              <a:spcAft>
                <a:spcPts val="0"/>
              </a:spcAft>
              <a:buSzPts val="1170"/>
              <a:buNone/>
              <a:defRPr sz="1800" b="1"/>
            </a:lvl3pPr>
            <a:lvl4pPr marL="1828800" lvl="3" indent="-228600" algn="l" rtl="0">
              <a:spcBef>
                <a:spcPts val="320"/>
              </a:spcBef>
              <a:spcAft>
                <a:spcPts val="0"/>
              </a:spcAft>
              <a:buSzPts val="112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579" name="Google Shape;579;p73"/>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42900" algn="l" rtl="0">
              <a:spcBef>
                <a:spcPts val="480"/>
              </a:spcBef>
              <a:spcAft>
                <a:spcPts val="0"/>
              </a:spcAft>
              <a:buSzPts val="1800"/>
              <a:buChar char="■"/>
              <a:defRPr sz="2400"/>
            </a:lvl1pPr>
            <a:lvl2pPr marL="914400" lvl="1" indent="-330200" algn="l" rtl="0">
              <a:spcBef>
                <a:spcPts val="400"/>
              </a:spcBef>
              <a:spcAft>
                <a:spcPts val="0"/>
              </a:spcAft>
              <a:buSzPts val="1600"/>
              <a:buChar char="◻"/>
              <a:defRPr sz="2000"/>
            </a:lvl2pPr>
            <a:lvl3pPr marL="1371600" lvl="2" indent="-302894" algn="l" rtl="0">
              <a:spcBef>
                <a:spcPts val="360"/>
              </a:spcBef>
              <a:spcAft>
                <a:spcPts val="0"/>
              </a:spcAft>
              <a:buSzPts val="1170"/>
              <a:buChar char="■"/>
              <a:defRPr sz="1800"/>
            </a:lvl3pPr>
            <a:lvl4pPr marL="1828800" lvl="3" indent="-299719" algn="l" rtl="0">
              <a:spcBef>
                <a:spcPts val="320"/>
              </a:spcBef>
              <a:spcAft>
                <a:spcPts val="0"/>
              </a:spcAft>
              <a:buSzPts val="112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580" name="Google Shape;580;p73"/>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SzPts val="1800"/>
              <a:buNone/>
              <a:defRPr sz="2400" b="1"/>
            </a:lvl1pPr>
            <a:lvl2pPr marL="914400" lvl="1" indent="-228600" algn="l" rtl="0">
              <a:spcBef>
                <a:spcPts val="400"/>
              </a:spcBef>
              <a:spcAft>
                <a:spcPts val="0"/>
              </a:spcAft>
              <a:buSzPts val="1600"/>
              <a:buNone/>
              <a:defRPr sz="2000" b="1"/>
            </a:lvl2pPr>
            <a:lvl3pPr marL="1371600" lvl="2" indent="-228600" algn="l" rtl="0">
              <a:spcBef>
                <a:spcPts val="360"/>
              </a:spcBef>
              <a:spcAft>
                <a:spcPts val="0"/>
              </a:spcAft>
              <a:buSzPts val="1170"/>
              <a:buNone/>
              <a:defRPr sz="1800" b="1"/>
            </a:lvl3pPr>
            <a:lvl4pPr marL="1828800" lvl="3" indent="-228600" algn="l" rtl="0">
              <a:spcBef>
                <a:spcPts val="320"/>
              </a:spcBef>
              <a:spcAft>
                <a:spcPts val="0"/>
              </a:spcAft>
              <a:buSzPts val="112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581" name="Google Shape;581;p73"/>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42900" algn="l" rtl="0">
              <a:spcBef>
                <a:spcPts val="480"/>
              </a:spcBef>
              <a:spcAft>
                <a:spcPts val="0"/>
              </a:spcAft>
              <a:buSzPts val="1800"/>
              <a:buChar char="■"/>
              <a:defRPr sz="2400"/>
            </a:lvl1pPr>
            <a:lvl2pPr marL="914400" lvl="1" indent="-330200" algn="l" rtl="0">
              <a:spcBef>
                <a:spcPts val="400"/>
              </a:spcBef>
              <a:spcAft>
                <a:spcPts val="0"/>
              </a:spcAft>
              <a:buSzPts val="1600"/>
              <a:buChar char="◻"/>
              <a:defRPr sz="2000"/>
            </a:lvl2pPr>
            <a:lvl3pPr marL="1371600" lvl="2" indent="-302894" algn="l" rtl="0">
              <a:spcBef>
                <a:spcPts val="360"/>
              </a:spcBef>
              <a:spcAft>
                <a:spcPts val="0"/>
              </a:spcAft>
              <a:buSzPts val="1170"/>
              <a:buChar char="■"/>
              <a:defRPr sz="1800"/>
            </a:lvl3pPr>
            <a:lvl4pPr marL="1828800" lvl="3" indent="-299719" algn="l" rtl="0">
              <a:spcBef>
                <a:spcPts val="320"/>
              </a:spcBef>
              <a:spcAft>
                <a:spcPts val="0"/>
              </a:spcAft>
              <a:buSzPts val="112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582" name="Google Shape;582;p7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3" name="Google Shape;583;p7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84" name="Google Shape;584;p73"/>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585"/>
        <p:cNvGrpSpPr/>
        <p:nvPr/>
      </p:nvGrpSpPr>
      <p:grpSpPr>
        <a:xfrm>
          <a:off x="0" y="0"/>
          <a:ext cx="0" cy="0"/>
          <a:chOff x="0" y="0"/>
          <a:chExt cx="0" cy="0"/>
        </a:xfrm>
      </p:grpSpPr>
      <p:sp>
        <p:nvSpPr>
          <p:cNvPr id="586" name="Google Shape;586;p7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7" name="Google Shape;587;p7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8" name="Google Shape;588;p7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89" name="Google Shape;589;p74"/>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90"/>
        <p:cNvGrpSpPr/>
        <p:nvPr/>
      </p:nvGrpSpPr>
      <p:grpSpPr>
        <a:xfrm>
          <a:off x="0" y="0"/>
          <a:ext cx="0" cy="0"/>
          <a:chOff x="0" y="0"/>
          <a:chExt cx="0" cy="0"/>
        </a:xfrm>
      </p:grpSpPr>
      <p:sp>
        <p:nvSpPr>
          <p:cNvPr id="591" name="Google Shape;591;p75"/>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2" name="Google Shape;592;p75"/>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381000" algn="l" rtl="0">
              <a:spcBef>
                <a:spcPts val="640"/>
              </a:spcBef>
              <a:spcAft>
                <a:spcPts val="0"/>
              </a:spcAft>
              <a:buSzPts val="2400"/>
              <a:buChar char="■"/>
              <a:defRPr sz="3200"/>
            </a:lvl1pPr>
            <a:lvl2pPr marL="914400" lvl="1" indent="-370840" algn="l" rtl="0">
              <a:spcBef>
                <a:spcPts val="560"/>
              </a:spcBef>
              <a:spcAft>
                <a:spcPts val="0"/>
              </a:spcAft>
              <a:buSzPts val="2240"/>
              <a:buChar char="◻"/>
              <a:defRPr sz="2800"/>
            </a:lvl2pPr>
            <a:lvl3pPr marL="1371600" lvl="2" indent="-327660" algn="l" rtl="0">
              <a:spcBef>
                <a:spcPts val="480"/>
              </a:spcBef>
              <a:spcAft>
                <a:spcPts val="0"/>
              </a:spcAft>
              <a:buSzPts val="1560"/>
              <a:buChar char="■"/>
              <a:defRPr sz="2400"/>
            </a:lvl3pPr>
            <a:lvl4pPr marL="1828800" lvl="3" indent="-317500" algn="l" rtl="0">
              <a:spcBef>
                <a:spcPts val="400"/>
              </a:spcBef>
              <a:spcAft>
                <a:spcPts val="0"/>
              </a:spcAft>
              <a:buSzPts val="1400"/>
              <a:buChar char="◻"/>
              <a:defRPr sz="2000"/>
            </a:lvl4pPr>
            <a:lvl5pPr marL="2286000" lvl="4" indent="-355600" algn="l" rtl="0">
              <a:spcBef>
                <a:spcPts val="400"/>
              </a:spcBef>
              <a:spcAft>
                <a:spcPts val="0"/>
              </a:spcAft>
              <a:buSzPts val="2000"/>
              <a:buChar char="▪"/>
              <a:defRPr sz="2000"/>
            </a:lvl5pPr>
            <a:lvl6pPr marL="2743200" lvl="5" indent="-355600" algn="l" rtl="0">
              <a:spcBef>
                <a:spcPts val="400"/>
              </a:spcBef>
              <a:spcAft>
                <a:spcPts val="0"/>
              </a:spcAft>
              <a:buSzPts val="2000"/>
              <a:buChar char="▪"/>
              <a:defRPr sz="2000"/>
            </a:lvl6pPr>
            <a:lvl7pPr marL="3200400" lvl="6" indent="-355600" algn="l" rtl="0">
              <a:spcBef>
                <a:spcPts val="400"/>
              </a:spcBef>
              <a:spcAft>
                <a:spcPts val="0"/>
              </a:spcAft>
              <a:buSzPts val="2000"/>
              <a:buChar char="▪"/>
              <a:defRPr sz="2000"/>
            </a:lvl7pPr>
            <a:lvl8pPr marL="3657600" lvl="7" indent="-355600" algn="l" rtl="0">
              <a:spcBef>
                <a:spcPts val="400"/>
              </a:spcBef>
              <a:spcAft>
                <a:spcPts val="0"/>
              </a:spcAft>
              <a:buSzPts val="2000"/>
              <a:buChar char="▪"/>
              <a:defRPr sz="2000"/>
            </a:lvl8pPr>
            <a:lvl9pPr marL="4114800" lvl="8" indent="-355600" algn="l" rtl="0">
              <a:spcBef>
                <a:spcPts val="400"/>
              </a:spcBef>
              <a:spcAft>
                <a:spcPts val="0"/>
              </a:spcAft>
              <a:buSzPts val="2000"/>
              <a:buChar char="▪"/>
              <a:defRPr sz="2000"/>
            </a:lvl9pPr>
          </a:lstStyle>
          <a:p>
            <a:endParaRPr/>
          </a:p>
        </p:txBody>
      </p:sp>
      <p:sp>
        <p:nvSpPr>
          <p:cNvPr id="593" name="Google Shape;593;p75"/>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SzPts val="1050"/>
              <a:buNone/>
              <a:defRPr sz="1400"/>
            </a:lvl1pPr>
            <a:lvl2pPr marL="914400" lvl="1" indent="-228600" algn="l" rtl="0">
              <a:spcBef>
                <a:spcPts val="240"/>
              </a:spcBef>
              <a:spcAft>
                <a:spcPts val="0"/>
              </a:spcAft>
              <a:buSzPts val="960"/>
              <a:buNone/>
              <a:defRPr sz="1200"/>
            </a:lvl2pPr>
            <a:lvl3pPr marL="1371600" lvl="2" indent="-228600" algn="l" rtl="0">
              <a:spcBef>
                <a:spcPts val="200"/>
              </a:spcBef>
              <a:spcAft>
                <a:spcPts val="0"/>
              </a:spcAft>
              <a:buSzPts val="650"/>
              <a:buNone/>
              <a:defRPr sz="1000"/>
            </a:lvl3pPr>
            <a:lvl4pPr marL="1828800" lvl="3" indent="-228600" algn="l" rtl="0">
              <a:spcBef>
                <a:spcPts val="180"/>
              </a:spcBef>
              <a:spcAft>
                <a:spcPts val="0"/>
              </a:spcAft>
              <a:buSzPts val="63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594" name="Google Shape;594;p7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5" name="Google Shape;595;p7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96" name="Google Shape;596;p75"/>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597"/>
        <p:cNvGrpSpPr/>
        <p:nvPr/>
      </p:nvGrpSpPr>
      <p:grpSpPr>
        <a:xfrm>
          <a:off x="0" y="0"/>
          <a:ext cx="0" cy="0"/>
          <a:chOff x="0" y="0"/>
          <a:chExt cx="0" cy="0"/>
        </a:xfrm>
      </p:grpSpPr>
      <p:sp>
        <p:nvSpPr>
          <p:cNvPr id="598" name="Google Shape;598;p76"/>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9" name="Google Shape;599;p76"/>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600" name="Google Shape;600;p76"/>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SzPts val="1050"/>
              <a:buNone/>
              <a:defRPr sz="1400"/>
            </a:lvl1pPr>
            <a:lvl2pPr marL="914400" lvl="1" indent="-228600" algn="l" rtl="0">
              <a:spcBef>
                <a:spcPts val="240"/>
              </a:spcBef>
              <a:spcAft>
                <a:spcPts val="0"/>
              </a:spcAft>
              <a:buSzPts val="960"/>
              <a:buNone/>
              <a:defRPr sz="1200"/>
            </a:lvl2pPr>
            <a:lvl3pPr marL="1371600" lvl="2" indent="-228600" algn="l" rtl="0">
              <a:spcBef>
                <a:spcPts val="200"/>
              </a:spcBef>
              <a:spcAft>
                <a:spcPts val="0"/>
              </a:spcAft>
              <a:buSzPts val="650"/>
              <a:buNone/>
              <a:defRPr sz="1000"/>
            </a:lvl3pPr>
            <a:lvl4pPr marL="1828800" lvl="3" indent="-228600" algn="l" rtl="0">
              <a:spcBef>
                <a:spcPts val="180"/>
              </a:spcBef>
              <a:spcAft>
                <a:spcPts val="0"/>
              </a:spcAft>
              <a:buSzPts val="63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601" name="Google Shape;601;p7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2" name="Google Shape;602;p7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03" name="Google Shape;603;p76"/>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604"/>
        <p:cNvGrpSpPr/>
        <p:nvPr/>
      </p:nvGrpSpPr>
      <p:grpSpPr>
        <a:xfrm>
          <a:off x="0" y="0"/>
          <a:ext cx="0" cy="0"/>
          <a:chOff x="0" y="0"/>
          <a:chExt cx="0" cy="0"/>
        </a:xfrm>
      </p:grpSpPr>
      <p:sp>
        <p:nvSpPr>
          <p:cNvPr id="605" name="Google Shape;605;p7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6" name="Google Shape;606;p77"/>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07" name="Google Shape;607;p7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8" name="Google Shape;608;p7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09" name="Google Shape;609;p77"/>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610"/>
        <p:cNvGrpSpPr/>
        <p:nvPr/>
      </p:nvGrpSpPr>
      <p:grpSpPr>
        <a:xfrm>
          <a:off x="0" y="0"/>
          <a:ext cx="0" cy="0"/>
          <a:chOff x="0" y="0"/>
          <a:chExt cx="0" cy="0"/>
        </a:xfrm>
      </p:grpSpPr>
      <p:sp>
        <p:nvSpPr>
          <p:cNvPr id="611" name="Google Shape;611;p78"/>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2" name="Google Shape;612;p78"/>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13" name="Google Shape;613;p7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4" name="Google Shape;614;p7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15" name="Google Shape;615;p78"/>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86" name="Google Shape;86;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87" name="Google Shape;87;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89" name="Google Shape;89;p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616"/>
        <p:cNvGrpSpPr/>
        <p:nvPr/>
      </p:nvGrpSpPr>
      <p:grpSpPr>
        <a:xfrm>
          <a:off x="0" y="0"/>
          <a:ext cx="0" cy="0"/>
          <a:chOff x="0" y="0"/>
          <a:chExt cx="0" cy="0"/>
        </a:xfrm>
      </p:grpSpPr>
      <p:sp>
        <p:nvSpPr>
          <p:cNvPr id="617" name="Google Shape;617;p7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8" name="Google Shape;618;p79"/>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19" name="Google Shape;619;p79"/>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20" name="Google Shape;620;p7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1" name="Google Shape;621;p7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22" name="Google Shape;622;p79"/>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643"/>
        <p:cNvGrpSpPr/>
        <p:nvPr/>
      </p:nvGrpSpPr>
      <p:grpSpPr>
        <a:xfrm>
          <a:off x="0" y="0"/>
          <a:ext cx="0" cy="0"/>
          <a:chOff x="0" y="0"/>
          <a:chExt cx="0" cy="0"/>
        </a:xfrm>
      </p:grpSpPr>
      <p:sp>
        <p:nvSpPr>
          <p:cNvPr id="644" name="Google Shape;644;p81"/>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5000">
                <a:solidFill>
                  <a:srgbClr val="FFFFFF"/>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5" name="Google Shape;645;p81"/>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680"/>
              </a:spcBef>
              <a:spcAft>
                <a:spcPts val="0"/>
              </a:spcAft>
              <a:buSzPts val="2550"/>
              <a:buFont typeface="Noto Sans Symbols"/>
              <a:buNone/>
              <a:defRPr sz="3400"/>
            </a:lvl1pPr>
            <a:lvl2pPr lvl="1" algn="l" rtl="0">
              <a:lnSpc>
                <a:spcPct val="100000"/>
              </a:lnSpc>
              <a:spcBef>
                <a:spcPts val="360"/>
              </a:spcBef>
              <a:spcAft>
                <a:spcPts val="0"/>
              </a:spcAft>
              <a:buSzPts val="144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800"/>
              <a:buChar char="▪"/>
              <a:defRPr/>
            </a:lvl5pPr>
            <a:lvl6pPr lvl="5" algn="l" rtl="0">
              <a:lnSpc>
                <a:spcPct val="100000"/>
              </a:lnSpc>
              <a:spcBef>
                <a:spcPts val="360"/>
              </a:spcBef>
              <a:spcAft>
                <a:spcPts val="0"/>
              </a:spcAft>
              <a:buSzPts val="1800"/>
              <a:buChar char="▪"/>
              <a:defRPr/>
            </a:lvl6pPr>
            <a:lvl7pPr lvl="6" algn="l" rtl="0">
              <a:lnSpc>
                <a:spcPct val="100000"/>
              </a:lnSpc>
              <a:spcBef>
                <a:spcPts val="360"/>
              </a:spcBef>
              <a:spcAft>
                <a:spcPts val="0"/>
              </a:spcAft>
              <a:buSzPts val="1800"/>
              <a:buChar char="▪"/>
              <a:defRPr/>
            </a:lvl7pPr>
            <a:lvl8pPr lvl="7" algn="l" rtl="0">
              <a:lnSpc>
                <a:spcPct val="100000"/>
              </a:lnSpc>
              <a:spcBef>
                <a:spcPts val="360"/>
              </a:spcBef>
              <a:spcAft>
                <a:spcPts val="0"/>
              </a:spcAft>
              <a:buSzPts val="1800"/>
              <a:buChar char="▪"/>
              <a:defRPr/>
            </a:lvl8pPr>
            <a:lvl9pPr lvl="8" algn="l" rtl="0">
              <a:lnSpc>
                <a:spcPct val="100000"/>
              </a:lnSpc>
              <a:spcBef>
                <a:spcPts val="360"/>
              </a:spcBef>
              <a:spcAft>
                <a:spcPts val="0"/>
              </a:spcAft>
              <a:buSzPts val="1800"/>
              <a:buChar char="▪"/>
              <a:defRPr/>
            </a:lvl9pPr>
          </a:lstStyle>
          <a:p>
            <a:endParaRPr/>
          </a:p>
        </p:txBody>
      </p:sp>
      <p:sp>
        <p:nvSpPr>
          <p:cNvPr id="646" name="Google Shape;646;p8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7" name="Google Shape;647;p8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8" name="Google Shape;648;p8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665"/>
        <p:cNvGrpSpPr/>
        <p:nvPr/>
      </p:nvGrpSpPr>
      <p:grpSpPr>
        <a:xfrm>
          <a:off x="0" y="0"/>
          <a:ext cx="0" cy="0"/>
          <a:chOff x="0" y="0"/>
          <a:chExt cx="0" cy="0"/>
        </a:xfrm>
      </p:grpSpPr>
      <p:sp>
        <p:nvSpPr>
          <p:cNvPr id="666" name="Google Shape;666;p8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7" name="Google Shape;667;p8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668" name="Google Shape;668;p8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9" name="Google Shape;669;p8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70" name="Google Shape;670;p83"/>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671"/>
        <p:cNvGrpSpPr/>
        <p:nvPr/>
      </p:nvGrpSpPr>
      <p:grpSpPr>
        <a:xfrm>
          <a:off x="0" y="0"/>
          <a:ext cx="0" cy="0"/>
          <a:chOff x="0" y="0"/>
          <a:chExt cx="0" cy="0"/>
        </a:xfrm>
      </p:grpSpPr>
      <p:sp>
        <p:nvSpPr>
          <p:cNvPr id="672" name="Google Shape;672;p8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3" name="Google Shape;673;p8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74" name="Google Shape;674;p84"/>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675"/>
        <p:cNvGrpSpPr/>
        <p:nvPr/>
      </p:nvGrpSpPr>
      <p:grpSpPr>
        <a:xfrm>
          <a:off x="0" y="0"/>
          <a:ext cx="0" cy="0"/>
          <a:chOff x="0" y="0"/>
          <a:chExt cx="0" cy="0"/>
        </a:xfrm>
      </p:grpSpPr>
      <p:sp>
        <p:nvSpPr>
          <p:cNvPr id="676" name="Google Shape;676;p8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7" name="Google Shape;677;p85"/>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678" name="Google Shape;678;p85"/>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679" name="Google Shape;679;p8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0" name="Google Shape;680;p8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81" name="Google Shape;681;p85"/>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682"/>
        <p:cNvGrpSpPr/>
        <p:nvPr/>
      </p:nvGrpSpPr>
      <p:grpSpPr>
        <a:xfrm>
          <a:off x="0" y="0"/>
          <a:ext cx="0" cy="0"/>
          <a:chOff x="0" y="0"/>
          <a:chExt cx="0" cy="0"/>
        </a:xfrm>
      </p:grpSpPr>
      <p:sp>
        <p:nvSpPr>
          <p:cNvPr id="683" name="Google Shape;683;p86"/>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4" name="Google Shape;684;p86"/>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685" name="Google Shape;685;p8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6" name="Google Shape;686;p8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87" name="Google Shape;687;p86"/>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688"/>
        <p:cNvGrpSpPr/>
        <p:nvPr/>
      </p:nvGrpSpPr>
      <p:grpSpPr>
        <a:xfrm>
          <a:off x="0" y="0"/>
          <a:ext cx="0" cy="0"/>
          <a:chOff x="0" y="0"/>
          <a:chExt cx="0" cy="0"/>
        </a:xfrm>
      </p:grpSpPr>
      <p:sp>
        <p:nvSpPr>
          <p:cNvPr id="689" name="Google Shape;689;p8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0" name="Google Shape;690;p87"/>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691" name="Google Shape;691;p8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2" name="Google Shape;692;p8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93" name="Google Shape;693;p87"/>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94"/>
        <p:cNvGrpSpPr/>
        <p:nvPr/>
      </p:nvGrpSpPr>
      <p:grpSpPr>
        <a:xfrm>
          <a:off x="0" y="0"/>
          <a:ext cx="0" cy="0"/>
          <a:chOff x="0" y="0"/>
          <a:chExt cx="0" cy="0"/>
        </a:xfrm>
      </p:grpSpPr>
      <p:sp>
        <p:nvSpPr>
          <p:cNvPr id="695" name="Google Shape;695;p88"/>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6" name="Google Shape;696;p88"/>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697" name="Google Shape;697;p88"/>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1050"/>
              <a:buNone/>
              <a:defRPr sz="1400"/>
            </a:lvl1pPr>
            <a:lvl2pPr marL="914400" lvl="1" indent="-228600" algn="l" rtl="0">
              <a:lnSpc>
                <a:spcPct val="100000"/>
              </a:lnSpc>
              <a:spcBef>
                <a:spcPts val="240"/>
              </a:spcBef>
              <a:spcAft>
                <a:spcPts val="0"/>
              </a:spcAft>
              <a:buSzPts val="960"/>
              <a:buNone/>
              <a:defRPr sz="1200"/>
            </a:lvl2pPr>
            <a:lvl3pPr marL="1371600" lvl="2" indent="-228600" algn="l" rtl="0">
              <a:lnSpc>
                <a:spcPct val="100000"/>
              </a:lnSpc>
              <a:spcBef>
                <a:spcPts val="200"/>
              </a:spcBef>
              <a:spcAft>
                <a:spcPts val="0"/>
              </a:spcAft>
              <a:buSzPts val="650"/>
              <a:buNone/>
              <a:defRPr sz="1000"/>
            </a:lvl3pPr>
            <a:lvl4pPr marL="1828800" lvl="3" indent="-228600" algn="l" rtl="0">
              <a:lnSpc>
                <a:spcPct val="100000"/>
              </a:lnSpc>
              <a:spcBef>
                <a:spcPts val="180"/>
              </a:spcBef>
              <a:spcAft>
                <a:spcPts val="0"/>
              </a:spcAft>
              <a:buSzPts val="630"/>
              <a:buNone/>
              <a:defRPr sz="900"/>
            </a:lvl4pPr>
            <a:lvl5pPr marL="2286000" lvl="4" indent="-228600" algn="l" rtl="0">
              <a:lnSpc>
                <a:spcPct val="100000"/>
              </a:lnSpc>
              <a:spcBef>
                <a:spcPts val="180"/>
              </a:spcBef>
              <a:spcAft>
                <a:spcPts val="0"/>
              </a:spcAft>
              <a:buSzPts val="900"/>
              <a:buNone/>
              <a:defRPr sz="900"/>
            </a:lvl5pPr>
            <a:lvl6pPr marL="2743200" lvl="5" indent="-228600" algn="l" rtl="0">
              <a:lnSpc>
                <a:spcPct val="100000"/>
              </a:lnSpc>
              <a:spcBef>
                <a:spcPts val="180"/>
              </a:spcBef>
              <a:spcAft>
                <a:spcPts val="0"/>
              </a:spcAft>
              <a:buSzPts val="900"/>
              <a:buNone/>
              <a:defRPr sz="900"/>
            </a:lvl6pPr>
            <a:lvl7pPr marL="3200400" lvl="6" indent="-228600" algn="l" rtl="0">
              <a:lnSpc>
                <a:spcPct val="100000"/>
              </a:lnSpc>
              <a:spcBef>
                <a:spcPts val="180"/>
              </a:spcBef>
              <a:spcAft>
                <a:spcPts val="0"/>
              </a:spcAft>
              <a:buSzPts val="900"/>
              <a:buNone/>
              <a:defRPr sz="900"/>
            </a:lvl7pPr>
            <a:lvl8pPr marL="3657600" lvl="7" indent="-228600" algn="l" rtl="0">
              <a:lnSpc>
                <a:spcPct val="100000"/>
              </a:lnSpc>
              <a:spcBef>
                <a:spcPts val="180"/>
              </a:spcBef>
              <a:spcAft>
                <a:spcPts val="0"/>
              </a:spcAft>
              <a:buSzPts val="900"/>
              <a:buNone/>
              <a:defRPr sz="900"/>
            </a:lvl8pPr>
            <a:lvl9pPr marL="4114800" lvl="8" indent="-228600" algn="l" rtl="0">
              <a:lnSpc>
                <a:spcPct val="100000"/>
              </a:lnSpc>
              <a:spcBef>
                <a:spcPts val="180"/>
              </a:spcBef>
              <a:spcAft>
                <a:spcPts val="0"/>
              </a:spcAft>
              <a:buSzPts val="900"/>
              <a:buNone/>
              <a:defRPr sz="900"/>
            </a:lvl9pPr>
          </a:lstStyle>
          <a:p>
            <a:endParaRPr/>
          </a:p>
        </p:txBody>
      </p:sp>
      <p:sp>
        <p:nvSpPr>
          <p:cNvPr id="698" name="Google Shape;698;p8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9" name="Google Shape;699;p8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00" name="Google Shape;700;p88"/>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701"/>
        <p:cNvGrpSpPr/>
        <p:nvPr/>
      </p:nvGrpSpPr>
      <p:grpSpPr>
        <a:xfrm>
          <a:off x="0" y="0"/>
          <a:ext cx="0" cy="0"/>
          <a:chOff x="0" y="0"/>
          <a:chExt cx="0" cy="0"/>
        </a:xfrm>
      </p:grpSpPr>
      <p:sp>
        <p:nvSpPr>
          <p:cNvPr id="702" name="Google Shape;702;p89"/>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3" name="Google Shape;703;p89"/>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640"/>
              </a:spcBef>
              <a:spcAft>
                <a:spcPts val="0"/>
              </a:spcAft>
              <a:buSzPts val="2400"/>
              <a:buChar char="■"/>
              <a:defRPr sz="3200"/>
            </a:lvl1pPr>
            <a:lvl2pPr marL="914400" lvl="1" indent="-370840" algn="l" rtl="0">
              <a:lnSpc>
                <a:spcPct val="100000"/>
              </a:lnSpc>
              <a:spcBef>
                <a:spcPts val="560"/>
              </a:spcBef>
              <a:spcAft>
                <a:spcPts val="0"/>
              </a:spcAft>
              <a:buSzPts val="2240"/>
              <a:buChar char="◻"/>
              <a:defRPr sz="2800"/>
            </a:lvl2pPr>
            <a:lvl3pPr marL="1371600" lvl="2" indent="-327660" algn="l" rtl="0">
              <a:lnSpc>
                <a:spcPct val="100000"/>
              </a:lnSpc>
              <a:spcBef>
                <a:spcPts val="480"/>
              </a:spcBef>
              <a:spcAft>
                <a:spcPts val="0"/>
              </a:spcAft>
              <a:buSzPts val="1560"/>
              <a:buChar char="■"/>
              <a:defRPr sz="2400"/>
            </a:lvl3pPr>
            <a:lvl4pPr marL="1828800" lvl="3" indent="-317500" algn="l" rtl="0">
              <a:lnSpc>
                <a:spcPct val="100000"/>
              </a:lnSpc>
              <a:spcBef>
                <a:spcPts val="400"/>
              </a:spcBef>
              <a:spcAft>
                <a:spcPts val="0"/>
              </a:spcAft>
              <a:buSzPts val="1400"/>
              <a:buChar char="◻"/>
              <a:defRPr sz="2000"/>
            </a:lvl4pPr>
            <a:lvl5pPr marL="2286000" lvl="4" indent="-355600" algn="l" rtl="0">
              <a:lnSpc>
                <a:spcPct val="100000"/>
              </a:lnSpc>
              <a:spcBef>
                <a:spcPts val="400"/>
              </a:spcBef>
              <a:spcAft>
                <a:spcPts val="0"/>
              </a:spcAft>
              <a:buSzPts val="2000"/>
              <a:buChar char="▪"/>
              <a:defRPr sz="2000"/>
            </a:lvl5pPr>
            <a:lvl6pPr marL="2743200" lvl="5" indent="-355600" algn="l" rtl="0">
              <a:lnSpc>
                <a:spcPct val="100000"/>
              </a:lnSpc>
              <a:spcBef>
                <a:spcPts val="400"/>
              </a:spcBef>
              <a:spcAft>
                <a:spcPts val="0"/>
              </a:spcAft>
              <a:buSzPts val="2000"/>
              <a:buChar char="▪"/>
              <a:defRPr sz="2000"/>
            </a:lvl6pPr>
            <a:lvl7pPr marL="3200400" lvl="6" indent="-355600" algn="l" rtl="0">
              <a:lnSpc>
                <a:spcPct val="100000"/>
              </a:lnSpc>
              <a:spcBef>
                <a:spcPts val="400"/>
              </a:spcBef>
              <a:spcAft>
                <a:spcPts val="0"/>
              </a:spcAft>
              <a:buSzPts val="2000"/>
              <a:buChar char="▪"/>
              <a:defRPr sz="2000"/>
            </a:lvl7pPr>
            <a:lvl8pPr marL="3657600" lvl="7" indent="-355600" algn="l" rtl="0">
              <a:lnSpc>
                <a:spcPct val="100000"/>
              </a:lnSpc>
              <a:spcBef>
                <a:spcPts val="400"/>
              </a:spcBef>
              <a:spcAft>
                <a:spcPts val="0"/>
              </a:spcAft>
              <a:buSzPts val="2000"/>
              <a:buChar char="▪"/>
              <a:defRPr sz="2000"/>
            </a:lvl8pPr>
            <a:lvl9pPr marL="4114800" lvl="8" indent="-355600" algn="l" rtl="0">
              <a:lnSpc>
                <a:spcPct val="100000"/>
              </a:lnSpc>
              <a:spcBef>
                <a:spcPts val="400"/>
              </a:spcBef>
              <a:spcAft>
                <a:spcPts val="0"/>
              </a:spcAft>
              <a:buSzPts val="2000"/>
              <a:buChar char="▪"/>
              <a:defRPr sz="2000"/>
            </a:lvl9pPr>
          </a:lstStyle>
          <a:p>
            <a:endParaRPr/>
          </a:p>
        </p:txBody>
      </p:sp>
      <p:sp>
        <p:nvSpPr>
          <p:cNvPr id="704" name="Google Shape;704;p89"/>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1050"/>
              <a:buNone/>
              <a:defRPr sz="1400"/>
            </a:lvl1pPr>
            <a:lvl2pPr marL="914400" lvl="1" indent="-228600" algn="l" rtl="0">
              <a:lnSpc>
                <a:spcPct val="100000"/>
              </a:lnSpc>
              <a:spcBef>
                <a:spcPts val="240"/>
              </a:spcBef>
              <a:spcAft>
                <a:spcPts val="0"/>
              </a:spcAft>
              <a:buSzPts val="960"/>
              <a:buNone/>
              <a:defRPr sz="1200"/>
            </a:lvl2pPr>
            <a:lvl3pPr marL="1371600" lvl="2" indent="-228600" algn="l" rtl="0">
              <a:lnSpc>
                <a:spcPct val="100000"/>
              </a:lnSpc>
              <a:spcBef>
                <a:spcPts val="200"/>
              </a:spcBef>
              <a:spcAft>
                <a:spcPts val="0"/>
              </a:spcAft>
              <a:buSzPts val="650"/>
              <a:buNone/>
              <a:defRPr sz="1000"/>
            </a:lvl3pPr>
            <a:lvl4pPr marL="1828800" lvl="3" indent="-228600" algn="l" rtl="0">
              <a:lnSpc>
                <a:spcPct val="100000"/>
              </a:lnSpc>
              <a:spcBef>
                <a:spcPts val="180"/>
              </a:spcBef>
              <a:spcAft>
                <a:spcPts val="0"/>
              </a:spcAft>
              <a:buSzPts val="630"/>
              <a:buNone/>
              <a:defRPr sz="900"/>
            </a:lvl4pPr>
            <a:lvl5pPr marL="2286000" lvl="4" indent="-228600" algn="l" rtl="0">
              <a:lnSpc>
                <a:spcPct val="100000"/>
              </a:lnSpc>
              <a:spcBef>
                <a:spcPts val="180"/>
              </a:spcBef>
              <a:spcAft>
                <a:spcPts val="0"/>
              </a:spcAft>
              <a:buSzPts val="900"/>
              <a:buNone/>
              <a:defRPr sz="900"/>
            </a:lvl5pPr>
            <a:lvl6pPr marL="2743200" lvl="5" indent="-228600" algn="l" rtl="0">
              <a:lnSpc>
                <a:spcPct val="100000"/>
              </a:lnSpc>
              <a:spcBef>
                <a:spcPts val="180"/>
              </a:spcBef>
              <a:spcAft>
                <a:spcPts val="0"/>
              </a:spcAft>
              <a:buSzPts val="900"/>
              <a:buNone/>
              <a:defRPr sz="900"/>
            </a:lvl6pPr>
            <a:lvl7pPr marL="3200400" lvl="6" indent="-228600" algn="l" rtl="0">
              <a:lnSpc>
                <a:spcPct val="100000"/>
              </a:lnSpc>
              <a:spcBef>
                <a:spcPts val="180"/>
              </a:spcBef>
              <a:spcAft>
                <a:spcPts val="0"/>
              </a:spcAft>
              <a:buSzPts val="900"/>
              <a:buNone/>
              <a:defRPr sz="900"/>
            </a:lvl7pPr>
            <a:lvl8pPr marL="3657600" lvl="7" indent="-228600" algn="l" rtl="0">
              <a:lnSpc>
                <a:spcPct val="100000"/>
              </a:lnSpc>
              <a:spcBef>
                <a:spcPts val="180"/>
              </a:spcBef>
              <a:spcAft>
                <a:spcPts val="0"/>
              </a:spcAft>
              <a:buSzPts val="900"/>
              <a:buNone/>
              <a:defRPr sz="900"/>
            </a:lvl8pPr>
            <a:lvl9pPr marL="4114800" lvl="8" indent="-228600" algn="l" rtl="0">
              <a:lnSpc>
                <a:spcPct val="100000"/>
              </a:lnSpc>
              <a:spcBef>
                <a:spcPts val="180"/>
              </a:spcBef>
              <a:spcAft>
                <a:spcPts val="0"/>
              </a:spcAft>
              <a:buSzPts val="900"/>
              <a:buNone/>
              <a:defRPr sz="900"/>
            </a:lvl9pPr>
          </a:lstStyle>
          <a:p>
            <a:endParaRPr/>
          </a:p>
        </p:txBody>
      </p:sp>
      <p:sp>
        <p:nvSpPr>
          <p:cNvPr id="705" name="Google Shape;705;p8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6" name="Google Shape;706;p8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07" name="Google Shape;707;p89"/>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708"/>
        <p:cNvGrpSpPr/>
        <p:nvPr/>
      </p:nvGrpSpPr>
      <p:grpSpPr>
        <a:xfrm>
          <a:off x="0" y="0"/>
          <a:ext cx="0" cy="0"/>
          <a:chOff x="0" y="0"/>
          <a:chExt cx="0" cy="0"/>
        </a:xfrm>
      </p:grpSpPr>
      <p:sp>
        <p:nvSpPr>
          <p:cNvPr id="709" name="Google Shape;709;p9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0" name="Google Shape;710;p9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1" name="Google Shape;711;p9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12" name="Google Shape;712;p90"/>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90"/>
        <p:cNvGrpSpPr/>
        <p:nvPr/>
      </p:nvGrpSpPr>
      <p:grpSpPr>
        <a:xfrm>
          <a:off x="0" y="0"/>
          <a:ext cx="0" cy="0"/>
          <a:chOff x="0" y="0"/>
          <a:chExt cx="0" cy="0"/>
        </a:xfrm>
      </p:grpSpPr>
      <p:sp>
        <p:nvSpPr>
          <p:cNvPr id="91" name="Google Shape;91;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93" name="Google Shape;93;p1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713"/>
        <p:cNvGrpSpPr/>
        <p:nvPr/>
      </p:nvGrpSpPr>
      <p:grpSpPr>
        <a:xfrm>
          <a:off x="0" y="0"/>
          <a:ext cx="0" cy="0"/>
          <a:chOff x="0" y="0"/>
          <a:chExt cx="0" cy="0"/>
        </a:xfrm>
      </p:grpSpPr>
      <p:sp>
        <p:nvSpPr>
          <p:cNvPr id="714" name="Google Shape;714;p9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5" name="Google Shape;715;p91"/>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800"/>
              <a:buNone/>
              <a:defRPr sz="2400" b="1"/>
            </a:lvl1pPr>
            <a:lvl2pPr marL="914400" lvl="1" indent="-228600" algn="l" rtl="0">
              <a:lnSpc>
                <a:spcPct val="100000"/>
              </a:lnSpc>
              <a:spcBef>
                <a:spcPts val="400"/>
              </a:spcBef>
              <a:spcAft>
                <a:spcPts val="0"/>
              </a:spcAft>
              <a:buSzPts val="16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600"/>
              <a:buNone/>
              <a:defRPr sz="1600" b="1"/>
            </a:lvl5pPr>
            <a:lvl6pPr marL="2743200" lvl="5" indent="-228600" algn="l" rtl="0">
              <a:lnSpc>
                <a:spcPct val="100000"/>
              </a:lnSpc>
              <a:spcBef>
                <a:spcPts val="320"/>
              </a:spcBef>
              <a:spcAft>
                <a:spcPts val="0"/>
              </a:spcAft>
              <a:buSzPts val="1600"/>
              <a:buNone/>
              <a:defRPr sz="1600" b="1"/>
            </a:lvl6pPr>
            <a:lvl7pPr marL="3200400" lvl="6" indent="-228600" algn="l" rtl="0">
              <a:lnSpc>
                <a:spcPct val="100000"/>
              </a:lnSpc>
              <a:spcBef>
                <a:spcPts val="320"/>
              </a:spcBef>
              <a:spcAft>
                <a:spcPts val="0"/>
              </a:spcAft>
              <a:buSzPts val="1600"/>
              <a:buNone/>
              <a:defRPr sz="1600" b="1"/>
            </a:lvl7pPr>
            <a:lvl8pPr marL="3657600" lvl="7" indent="-228600" algn="l" rtl="0">
              <a:lnSpc>
                <a:spcPct val="100000"/>
              </a:lnSpc>
              <a:spcBef>
                <a:spcPts val="320"/>
              </a:spcBef>
              <a:spcAft>
                <a:spcPts val="0"/>
              </a:spcAft>
              <a:buSzPts val="1600"/>
              <a:buNone/>
              <a:defRPr sz="1600" b="1"/>
            </a:lvl8pPr>
            <a:lvl9pPr marL="4114800" lvl="8" indent="-228600" algn="l" rtl="0">
              <a:lnSpc>
                <a:spcPct val="100000"/>
              </a:lnSpc>
              <a:spcBef>
                <a:spcPts val="320"/>
              </a:spcBef>
              <a:spcAft>
                <a:spcPts val="0"/>
              </a:spcAft>
              <a:buSzPts val="1600"/>
              <a:buNone/>
              <a:defRPr sz="1600" b="1"/>
            </a:lvl9pPr>
          </a:lstStyle>
          <a:p>
            <a:endParaRPr/>
          </a:p>
        </p:txBody>
      </p:sp>
      <p:sp>
        <p:nvSpPr>
          <p:cNvPr id="716" name="Google Shape;716;p91"/>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80"/>
              </a:spcBef>
              <a:spcAft>
                <a:spcPts val="0"/>
              </a:spcAft>
              <a:buSzPts val="1800"/>
              <a:buChar char="■"/>
              <a:defRPr sz="2400"/>
            </a:lvl1pPr>
            <a:lvl2pPr marL="914400" lvl="1" indent="-330200" algn="l" rtl="0">
              <a:lnSpc>
                <a:spcPct val="100000"/>
              </a:lnSpc>
              <a:spcBef>
                <a:spcPts val="400"/>
              </a:spcBef>
              <a:spcAft>
                <a:spcPts val="0"/>
              </a:spcAft>
              <a:buSzPts val="16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30200" algn="l" rtl="0">
              <a:lnSpc>
                <a:spcPct val="100000"/>
              </a:lnSpc>
              <a:spcBef>
                <a:spcPts val="320"/>
              </a:spcBef>
              <a:spcAft>
                <a:spcPts val="0"/>
              </a:spcAft>
              <a:buSzPts val="1600"/>
              <a:buChar char="▪"/>
              <a:defRPr sz="1600"/>
            </a:lvl5pPr>
            <a:lvl6pPr marL="2743200" lvl="5" indent="-330200" algn="l" rtl="0">
              <a:lnSpc>
                <a:spcPct val="100000"/>
              </a:lnSpc>
              <a:spcBef>
                <a:spcPts val="320"/>
              </a:spcBef>
              <a:spcAft>
                <a:spcPts val="0"/>
              </a:spcAft>
              <a:buSzPts val="1600"/>
              <a:buChar char="▪"/>
              <a:defRPr sz="1600"/>
            </a:lvl6pPr>
            <a:lvl7pPr marL="3200400" lvl="6" indent="-330200" algn="l" rtl="0">
              <a:lnSpc>
                <a:spcPct val="100000"/>
              </a:lnSpc>
              <a:spcBef>
                <a:spcPts val="320"/>
              </a:spcBef>
              <a:spcAft>
                <a:spcPts val="0"/>
              </a:spcAft>
              <a:buSzPts val="1600"/>
              <a:buChar char="▪"/>
              <a:defRPr sz="1600"/>
            </a:lvl7pPr>
            <a:lvl8pPr marL="3657600" lvl="7" indent="-330200" algn="l" rtl="0">
              <a:lnSpc>
                <a:spcPct val="100000"/>
              </a:lnSpc>
              <a:spcBef>
                <a:spcPts val="320"/>
              </a:spcBef>
              <a:spcAft>
                <a:spcPts val="0"/>
              </a:spcAft>
              <a:buSzPts val="1600"/>
              <a:buChar char="▪"/>
              <a:defRPr sz="1600"/>
            </a:lvl8pPr>
            <a:lvl9pPr marL="4114800" lvl="8" indent="-330200" algn="l" rtl="0">
              <a:lnSpc>
                <a:spcPct val="100000"/>
              </a:lnSpc>
              <a:spcBef>
                <a:spcPts val="320"/>
              </a:spcBef>
              <a:spcAft>
                <a:spcPts val="0"/>
              </a:spcAft>
              <a:buSzPts val="1600"/>
              <a:buChar char="▪"/>
              <a:defRPr sz="1600"/>
            </a:lvl9pPr>
          </a:lstStyle>
          <a:p>
            <a:endParaRPr/>
          </a:p>
        </p:txBody>
      </p:sp>
      <p:sp>
        <p:nvSpPr>
          <p:cNvPr id="717" name="Google Shape;717;p91"/>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800"/>
              <a:buNone/>
              <a:defRPr sz="2400" b="1"/>
            </a:lvl1pPr>
            <a:lvl2pPr marL="914400" lvl="1" indent="-228600" algn="l" rtl="0">
              <a:lnSpc>
                <a:spcPct val="100000"/>
              </a:lnSpc>
              <a:spcBef>
                <a:spcPts val="400"/>
              </a:spcBef>
              <a:spcAft>
                <a:spcPts val="0"/>
              </a:spcAft>
              <a:buSzPts val="16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600"/>
              <a:buNone/>
              <a:defRPr sz="1600" b="1"/>
            </a:lvl5pPr>
            <a:lvl6pPr marL="2743200" lvl="5" indent="-228600" algn="l" rtl="0">
              <a:lnSpc>
                <a:spcPct val="100000"/>
              </a:lnSpc>
              <a:spcBef>
                <a:spcPts val="320"/>
              </a:spcBef>
              <a:spcAft>
                <a:spcPts val="0"/>
              </a:spcAft>
              <a:buSzPts val="1600"/>
              <a:buNone/>
              <a:defRPr sz="1600" b="1"/>
            </a:lvl6pPr>
            <a:lvl7pPr marL="3200400" lvl="6" indent="-228600" algn="l" rtl="0">
              <a:lnSpc>
                <a:spcPct val="100000"/>
              </a:lnSpc>
              <a:spcBef>
                <a:spcPts val="320"/>
              </a:spcBef>
              <a:spcAft>
                <a:spcPts val="0"/>
              </a:spcAft>
              <a:buSzPts val="1600"/>
              <a:buNone/>
              <a:defRPr sz="1600" b="1"/>
            </a:lvl7pPr>
            <a:lvl8pPr marL="3657600" lvl="7" indent="-228600" algn="l" rtl="0">
              <a:lnSpc>
                <a:spcPct val="100000"/>
              </a:lnSpc>
              <a:spcBef>
                <a:spcPts val="320"/>
              </a:spcBef>
              <a:spcAft>
                <a:spcPts val="0"/>
              </a:spcAft>
              <a:buSzPts val="1600"/>
              <a:buNone/>
              <a:defRPr sz="1600" b="1"/>
            </a:lvl8pPr>
            <a:lvl9pPr marL="4114800" lvl="8" indent="-228600" algn="l" rtl="0">
              <a:lnSpc>
                <a:spcPct val="100000"/>
              </a:lnSpc>
              <a:spcBef>
                <a:spcPts val="320"/>
              </a:spcBef>
              <a:spcAft>
                <a:spcPts val="0"/>
              </a:spcAft>
              <a:buSzPts val="1600"/>
              <a:buNone/>
              <a:defRPr sz="1600" b="1"/>
            </a:lvl9pPr>
          </a:lstStyle>
          <a:p>
            <a:endParaRPr/>
          </a:p>
        </p:txBody>
      </p:sp>
      <p:sp>
        <p:nvSpPr>
          <p:cNvPr id="718" name="Google Shape;718;p91"/>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80"/>
              </a:spcBef>
              <a:spcAft>
                <a:spcPts val="0"/>
              </a:spcAft>
              <a:buSzPts val="1800"/>
              <a:buChar char="■"/>
              <a:defRPr sz="2400"/>
            </a:lvl1pPr>
            <a:lvl2pPr marL="914400" lvl="1" indent="-330200" algn="l" rtl="0">
              <a:lnSpc>
                <a:spcPct val="100000"/>
              </a:lnSpc>
              <a:spcBef>
                <a:spcPts val="400"/>
              </a:spcBef>
              <a:spcAft>
                <a:spcPts val="0"/>
              </a:spcAft>
              <a:buSzPts val="16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30200" algn="l" rtl="0">
              <a:lnSpc>
                <a:spcPct val="100000"/>
              </a:lnSpc>
              <a:spcBef>
                <a:spcPts val="320"/>
              </a:spcBef>
              <a:spcAft>
                <a:spcPts val="0"/>
              </a:spcAft>
              <a:buSzPts val="1600"/>
              <a:buChar char="▪"/>
              <a:defRPr sz="1600"/>
            </a:lvl5pPr>
            <a:lvl6pPr marL="2743200" lvl="5" indent="-330200" algn="l" rtl="0">
              <a:lnSpc>
                <a:spcPct val="100000"/>
              </a:lnSpc>
              <a:spcBef>
                <a:spcPts val="320"/>
              </a:spcBef>
              <a:spcAft>
                <a:spcPts val="0"/>
              </a:spcAft>
              <a:buSzPts val="1600"/>
              <a:buChar char="▪"/>
              <a:defRPr sz="1600"/>
            </a:lvl6pPr>
            <a:lvl7pPr marL="3200400" lvl="6" indent="-330200" algn="l" rtl="0">
              <a:lnSpc>
                <a:spcPct val="100000"/>
              </a:lnSpc>
              <a:spcBef>
                <a:spcPts val="320"/>
              </a:spcBef>
              <a:spcAft>
                <a:spcPts val="0"/>
              </a:spcAft>
              <a:buSzPts val="1600"/>
              <a:buChar char="▪"/>
              <a:defRPr sz="1600"/>
            </a:lvl7pPr>
            <a:lvl8pPr marL="3657600" lvl="7" indent="-330200" algn="l" rtl="0">
              <a:lnSpc>
                <a:spcPct val="100000"/>
              </a:lnSpc>
              <a:spcBef>
                <a:spcPts val="320"/>
              </a:spcBef>
              <a:spcAft>
                <a:spcPts val="0"/>
              </a:spcAft>
              <a:buSzPts val="1600"/>
              <a:buChar char="▪"/>
              <a:defRPr sz="1600"/>
            </a:lvl8pPr>
            <a:lvl9pPr marL="4114800" lvl="8" indent="-330200" algn="l" rtl="0">
              <a:lnSpc>
                <a:spcPct val="100000"/>
              </a:lnSpc>
              <a:spcBef>
                <a:spcPts val="320"/>
              </a:spcBef>
              <a:spcAft>
                <a:spcPts val="0"/>
              </a:spcAft>
              <a:buSzPts val="1600"/>
              <a:buChar char="▪"/>
              <a:defRPr sz="1600"/>
            </a:lvl9pPr>
          </a:lstStyle>
          <a:p>
            <a:endParaRPr/>
          </a:p>
        </p:txBody>
      </p:sp>
      <p:sp>
        <p:nvSpPr>
          <p:cNvPr id="719" name="Google Shape;719;p9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0" name="Google Shape;720;p9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21" name="Google Shape;721;p91"/>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722"/>
        <p:cNvGrpSpPr/>
        <p:nvPr/>
      </p:nvGrpSpPr>
      <p:grpSpPr>
        <a:xfrm>
          <a:off x="0" y="0"/>
          <a:ext cx="0" cy="0"/>
          <a:chOff x="0" y="0"/>
          <a:chExt cx="0" cy="0"/>
        </a:xfrm>
      </p:grpSpPr>
      <p:sp>
        <p:nvSpPr>
          <p:cNvPr id="723" name="Google Shape;723;p9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4" name="Google Shape;724;p92"/>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rtl="0">
              <a:lnSpc>
                <a:spcPct val="100000"/>
              </a:lnSpc>
              <a:spcBef>
                <a:spcPts val="560"/>
              </a:spcBef>
              <a:spcAft>
                <a:spcPts val="0"/>
              </a:spcAft>
              <a:buSzPts val="2100"/>
              <a:buChar char="■"/>
              <a:defRPr sz="2800"/>
            </a:lvl1pPr>
            <a:lvl2pPr marL="914400" lvl="1" indent="-350519" algn="l" rtl="0">
              <a:lnSpc>
                <a:spcPct val="100000"/>
              </a:lnSpc>
              <a:spcBef>
                <a:spcPts val="480"/>
              </a:spcBef>
              <a:spcAft>
                <a:spcPts val="0"/>
              </a:spcAft>
              <a:buSzPts val="1920"/>
              <a:buChar char="◻"/>
              <a:defRPr sz="2400"/>
            </a:lvl2pPr>
            <a:lvl3pPr marL="1371600" lvl="2" indent="-311150" algn="l" rtl="0">
              <a:lnSpc>
                <a:spcPct val="100000"/>
              </a:lnSpc>
              <a:spcBef>
                <a:spcPts val="400"/>
              </a:spcBef>
              <a:spcAft>
                <a:spcPts val="0"/>
              </a:spcAft>
              <a:buSzPts val="1300"/>
              <a:buChar char="■"/>
              <a:defRPr sz="2000"/>
            </a:lvl3pPr>
            <a:lvl4pPr marL="1828800" lvl="3" indent="-308610" algn="l" rtl="0">
              <a:lnSpc>
                <a:spcPct val="100000"/>
              </a:lnSpc>
              <a:spcBef>
                <a:spcPts val="360"/>
              </a:spcBef>
              <a:spcAft>
                <a:spcPts val="0"/>
              </a:spcAft>
              <a:buSzPts val="126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725" name="Google Shape;725;p92"/>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rtl="0">
              <a:lnSpc>
                <a:spcPct val="100000"/>
              </a:lnSpc>
              <a:spcBef>
                <a:spcPts val="560"/>
              </a:spcBef>
              <a:spcAft>
                <a:spcPts val="0"/>
              </a:spcAft>
              <a:buSzPts val="2100"/>
              <a:buChar char="■"/>
              <a:defRPr sz="2800"/>
            </a:lvl1pPr>
            <a:lvl2pPr marL="914400" lvl="1" indent="-350519" algn="l" rtl="0">
              <a:lnSpc>
                <a:spcPct val="100000"/>
              </a:lnSpc>
              <a:spcBef>
                <a:spcPts val="480"/>
              </a:spcBef>
              <a:spcAft>
                <a:spcPts val="0"/>
              </a:spcAft>
              <a:buSzPts val="1920"/>
              <a:buChar char="◻"/>
              <a:defRPr sz="2400"/>
            </a:lvl2pPr>
            <a:lvl3pPr marL="1371600" lvl="2" indent="-311150" algn="l" rtl="0">
              <a:lnSpc>
                <a:spcPct val="100000"/>
              </a:lnSpc>
              <a:spcBef>
                <a:spcPts val="400"/>
              </a:spcBef>
              <a:spcAft>
                <a:spcPts val="0"/>
              </a:spcAft>
              <a:buSzPts val="1300"/>
              <a:buChar char="■"/>
              <a:defRPr sz="2000"/>
            </a:lvl3pPr>
            <a:lvl4pPr marL="1828800" lvl="3" indent="-308610" algn="l" rtl="0">
              <a:lnSpc>
                <a:spcPct val="100000"/>
              </a:lnSpc>
              <a:spcBef>
                <a:spcPts val="360"/>
              </a:spcBef>
              <a:spcAft>
                <a:spcPts val="0"/>
              </a:spcAft>
              <a:buSzPts val="126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726" name="Google Shape;726;p9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7" name="Google Shape;727;p9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28" name="Google Shape;728;p92"/>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729"/>
        <p:cNvGrpSpPr/>
        <p:nvPr/>
      </p:nvGrpSpPr>
      <p:grpSpPr>
        <a:xfrm>
          <a:off x="0" y="0"/>
          <a:ext cx="0" cy="0"/>
          <a:chOff x="0" y="0"/>
          <a:chExt cx="0" cy="0"/>
        </a:xfrm>
      </p:grpSpPr>
      <p:sp>
        <p:nvSpPr>
          <p:cNvPr id="730" name="Google Shape;730;p93"/>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1" name="Google Shape;731;p93"/>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1500"/>
              <a:buNone/>
              <a:defRPr sz="2000"/>
            </a:lvl1pPr>
            <a:lvl2pPr marL="914400" lvl="1" indent="-228600" algn="l" rtl="0">
              <a:lnSpc>
                <a:spcPct val="100000"/>
              </a:lnSpc>
              <a:spcBef>
                <a:spcPts val="360"/>
              </a:spcBef>
              <a:spcAft>
                <a:spcPts val="0"/>
              </a:spcAft>
              <a:buSzPts val="1440"/>
              <a:buNone/>
              <a:defRPr sz="1800"/>
            </a:lvl2pPr>
            <a:lvl3pPr marL="1371600" lvl="2" indent="-228600" algn="l" rtl="0">
              <a:lnSpc>
                <a:spcPct val="100000"/>
              </a:lnSpc>
              <a:spcBef>
                <a:spcPts val="320"/>
              </a:spcBef>
              <a:spcAft>
                <a:spcPts val="0"/>
              </a:spcAft>
              <a:buSzPts val="1040"/>
              <a:buNone/>
              <a:defRPr sz="1600"/>
            </a:lvl3pPr>
            <a:lvl4pPr marL="1828800" lvl="3" indent="-228600" algn="l" rtl="0">
              <a:lnSpc>
                <a:spcPct val="100000"/>
              </a:lnSpc>
              <a:spcBef>
                <a:spcPts val="280"/>
              </a:spcBef>
              <a:spcAft>
                <a:spcPts val="0"/>
              </a:spcAft>
              <a:buSzPts val="980"/>
              <a:buNone/>
              <a:defRPr sz="1400"/>
            </a:lvl4pPr>
            <a:lvl5pPr marL="2286000" lvl="4" indent="-228600" algn="l" rtl="0">
              <a:lnSpc>
                <a:spcPct val="100000"/>
              </a:lnSpc>
              <a:spcBef>
                <a:spcPts val="280"/>
              </a:spcBef>
              <a:spcAft>
                <a:spcPts val="0"/>
              </a:spcAft>
              <a:buSzPts val="1400"/>
              <a:buNone/>
              <a:defRPr sz="1400"/>
            </a:lvl5pPr>
            <a:lvl6pPr marL="2743200" lvl="5" indent="-228600" algn="l" rtl="0">
              <a:lnSpc>
                <a:spcPct val="100000"/>
              </a:lnSpc>
              <a:spcBef>
                <a:spcPts val="280"/>
              </a:spcBef>
              <a:spcAft>
                <a:spcPts val="0"/>
              </a:spcAft>
              <a:buSzPts val="1400"/>
              <a:buNone/>
              <a:defRPr sz="1400"/>
            </a:lvl6pPr>
            <a:lvl7pPr marL="3200400" lvl="6" indent="-228600" algn="l" rtl="0">
              <a:lnSpc>
                <a:spcPct val="100000"/>
              </a:lnSpc>
              <a:spcBef>
                <a:spcPts val="280"/>
              </a:spcBef>
              <a:spcAft>
                <a:spcPts val="0"/>
              </a:spcAft>
              <a:buSzPts val="1400"/>
              <a:buNone/>
              <a:defRPr sz="1400"/>
            </a:lvl7pPr>
            <a:lvl8pPr marL="3657600" lvl="7" indent="-228600" algn="l" rtl="0">
              <a:lnSpc>
                <a:spcPct val="100000"/>
              </a:lnSpc>
              <a:spcBef>
                <a:spcPts val="280"/>
              </a:spcBef>
              <a:spcAft>
                <a:spcPts val="0"/>
              </a:spcAft>
              <a:buSzPts val="1400"/>
              <a:buNone/>
              <a:defRPr sz="1400"/>
            </a:lvl8pPr>
            <a:lvl9pPr marL="4114800" lvl="8" indent="-228600" algn="l" rtl="0">
              <a:lnSpc>
                <a:spcPct val="100000"/>
              </a:lnSpc>
              <a:spcBef>
                <a:spcPts val="280"/>
              </a:spcBef>
              <a:spcAft>
                <a:spcPts val="0"/>
              </a:spcAft>
              <a:buSzPts val="1400"/>
              <a:buNone/>
              <a:defRPr sz="1400"/>
            </a:lvl9pPr>
          </a:lstStyle>
          <a:p>
            <a:endParaRPr/>
          </a:p>
        </p:txBody>
      </p:sp>
      <p:sp>
        <p:nvSpPr>
          <p:cNvPr id="732" name="Google Shape;732;p9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3" name="Google Shape;733;p9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34" name="Google Shape;734;p93"/>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98" name="Google Shape;98;p1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7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11.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6.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8.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9.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grpSp>
      <p:sp>
        <p:nvSpPr>
          <p:cNvPr id="24" name="Google Shape;24;p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5" name="Google Shape;25;p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27" name="Google Shape;27;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28" name="Google Shape;28;p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3"/>
        <p:cNvGrpSpPr/>
        <p:nvPr/>
      </p:nvGrpSpPr>
      <p:grpSpPr>
        <a:xfrm>
          <a:off x="0" y="0"/>
          <a:ext cx="0" cy="0"/>
          <a:chOff x="0" y="0"/>
          <a:chExt cx="0" cy="0"/>
        </a:xfrm>
      </p:grpSpPr>
      <p:grpSp>
        <p:nvGrpSpPr>
          <p:cNvPr id="624" name="Google Shape;624;p80"/>
          <p:cNvGrpSpPr/>
          <p:nvPr/>
        </p:nvGrpSpPr>
        <p:grpSpPr>
          <a:xfrm>
            <a:off x="0" y="0"/>
            <a:ext cx="9336088" cy="6667500"/>
            <a:chOff x="0" y="0"/>
            <a:chExt cx="5881" cy="4200"/>
          </a:xfrm>
        </p:grpSpPr>
        <p:sp>
          <p:nvSpPr>
            <p:cNvPr id="625" name="Google Shape;625;p80"/>
            <p:cNvSpPr txBox="1"/>
            <p:nvPr/>
          </p:nvSpPr>
          <p:spPr>
            <a:xfrm>
              <a:off x="0" y="0"/>
              <a:ext cx="2100" cy="42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26" name="Google Shape;626;p80"/>
            <p:cNvSpPr txBox="1"/>
            <p:nvPr/>
          </p:nvSpPr>
          <p:spPr>
            <a:xfrm>
              <a:off x="1081" y="1065"/>
              <a:ext cx="48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nvGrpSpPr>
            <p:cNvPr id="627" name="Google Shape;627;p80"/>
            <p:cNvGrpSpPr/>
            <p:nvPr/>
          </p:nvGrpSpPr>
          <p:grpSpPr>
            <a:xfrm>
              <a:off x="0" y="672"/>
              <a:ext cx="1737" cy="1885"/>
              <a:chOff x="0" y="672"/>
              <a:chExt cx="1737" cy="1885"/>
            </a:xfrm>
          </p:grpSpPr>
          <p:sp>
            <p:nvSpPr>
              <p:cNvPr id="628" name="Google Shape;628;p80"/>
              <p:cNvSpPr txBox="1"/>
              <p:nvPr/>
            </p:nvSpPr>
            <p:spPr>
              <a:xfrm>
                <a:off x="361" y="2257"/>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29" name="Google Shape;629;p80"/>
              <p:cNvSpPr txBox="1"/>
              <p:nvPr/>
            </p:nvSpPr>
            <p:spPr>
              <a:xfrm>
                <a:off x="1081" y="1065"/>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30" name="Google Shape;630;p80"/>
              <p:cNvSpPr txBox="1"/>
              <p:nvPr/>
            </p:nvSpPr>
            <p:spPr>
              <a:xfrm>
                <a:off x="1437" y="672"/>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31" name="Google Shape;631;p80"/>
              <p:cNvSpPr txBox="1"/>
              <p:nvPr/>
            </p:nvSpPr>
            <p:spPr>
              <a:xfrm>
                <a:off x="719" y="2257"/>
                <a:ext cx="300" cy="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32" name="Google Shape;632;p80"/>
              <p:cNvSpPr txBox="1"/>
              <p:nvPr/>
            </p:nvSpPr>
            <p:spPr>
              <a:xfrm>
                <a:off x="1437" y="1065"/>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33" name="Google Shape;633;p80"/>
              <p:cNvSpPr txBox="1"/>
              <p:nvPr/>
            </p:nvSpPr>
            <p:spPr>
              <a:xfrm>
                <a:off x="719" y="1464"/>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34" name="Google Shape;634;p80"/>
              <p:cNvSpPr txBox="1"/>
              <p:nvPr/>
            </p:nvSpPr>
            <p:spPr>
              <a:xfrm>
                <a:off x="0" y="1464"/>
                <a:ext cx="300" cy="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35" name="Google Shape;635;p80"/>
              <p:cNvSpPr txBox="1"/>
              <p:nvPr/>
            </p:nvSpPr>
            <p:spPr>
              <a:xfrm>
                <a:off x="1081" y="1464"/>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36" name="Google Shape;636;p80"/>
              <p:cNvSpPr txBox="1"/>
              <p:nvPr/>
            </p:nvSpPr>
            <p:spPr>
              <a:xfrm>
                <a:off x="361" y="1857"/>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37" name="Google Shape;637;p80"/>
              <p:cNvSpPr txBox="1"/>
              <p:nvPr/>
            </p:nvSpPr>
            <p:spPr>
              <a:xfrm>
                <a:off x="719" y="1857"/>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sp>
        <p:nvSpPr>
          <p:cNvPr id="638" name="Google Shape;638;p8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639" name="Google Shape;639;p80"/>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40" name="Google Shape;640;p80"/>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641" name="Google Shape;641;p8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642" name="Google Shape;642;p8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1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9"/>
        <p:cNvGrpSpPr/>
        <p:nvPr/>
      </p:nvGrpSpPr>
      <p:grpSpPr>
        <a:xfrm>
          <a:off x="0" y="0"/>
          <a:ext cx="0" cy="0"/>
          <a:chOff x="0" y="0"/>
          <a:chExt cx="0" cy="0"/>
        </a:xfrm>
      </p:grpSpPr>
      <p:sp>
        <p:nvSpPr>
          <p:cNvPr id="650" name="Google Shape;650;p8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651" name="Google Shape;651;p8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652" name="Google Shape;652;p82"/>
          <p:cNvGrpSpPr/>
          <p:nvPr/>
        </p:nvGrpSpPr>
        <p:grpSpPr>
          <a:xfrm>
            <a:off x="0" y="0"/>
            <a:ext cx="8985250" cy="611188"/>
            <a:chOff x="0" y="0"/>
            <a:chExt cx="5660" cy="385"/>
          </a:xfrm>
        </p:grpSpPr>
        <p:sp>
          <p:nvSpPr>
            <p:cNvPr id="653" name="Google Shape;653;p82"/>
            <p:cNvSpPr txBox="1"/>
            <p:nvPr/>
          </p:nvSpPr>
          <p:spPr>
            <a:xfrm>
              <a:off x="0" y="0"/>
              <a:ext cx="300" cy="3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54" name="Google Shape;654;p82"/>
            <p:cNvSpPr txBox="1"/>
            <p:nvPr/>
          </p:nvSpPr>
          <p:spPr>
            <a:xfrm>
              <a:off x="260" y="85"/>
              <a:ext cx="5400" cy="300"/>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55" name="Google Shape;655;p82"/>
            <p:cNvSpPr txBox="1"/>
            <p:nvPr/>
          </p:nvSpPr>
          <p:spPr>
            <a:xfrm>
              <a:off x="258" y="85"/>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56" name="Google Shape;656;p82"/>
            <p:cNvSpPr txBox="1"/>
            <p:nvPr/>
          </p:nvSpPr>
          <p:spPr>
            <a:xfrm>
              <a:off x="345" y="0"/>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57" name="Google Shape;657;p82"/>
            <p:cNvSpPr txBox="1"/>
            <p:nvPr/>
          </p:nvSpPr>
          <p:spPr>
            <a:xfrm>
              <a:off x="345" y="85"/>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58" name="Google Shape;658;p82"/>
            <p:cNvSpPr txBox="1"/>
            <p:nvPr/>
          </p:nvSpPr>
          <p:spPr>
            <a:xfrm>
              <a:off x="173" y="173"/>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59" name="Google Shape;659;p82"/>
            <p:cNvSpPr txBox="1"/>
            <p:nvPr/>
          </p:nvSpPr>
          <p:spPr>
            <a:xfrm>
              <a:off x="83" y="86"/>
              <a:ext cx="0" cy="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0" name="Google Shape;660;p82"/>
            <p:cNvSpPr txBox="1"/>
            <p:nvPr/>
          </p:nvSpPr>
          <p:spPr>
            <a:xfrm>
              <a:off x="258" y="171"/>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1" name="Google Shape;661;p82"/>
            <p:cNvSpPr txBox="1"/>
            <p:nvPr/>
          </p:nvSpPr>
          <p:spPr>
            <a:xfrm>
              <a:off x="173" y="258"/>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sp>
        <p:nvSpPr>
          <p:cNvPr id="662" name="Google Shape;662;p8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663" name="Google Shape;663;p82"/>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64" name="Google Shape;664;p82"/>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37" name="Google Shape;37;p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9144000" cy="546100"/>
            <a:chOff x="0" y="0"/>
            <a:chExt cx="5760" cy="344"/>
          </a:xfrm>
        </p:grpSpPr>
        <p:sp>
          <p:nvSpPr>
            <p:cNvPr id="39" name="Google Shape;39;p3"/>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0" name="Google Shape;40;p3"/>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 name="Google Shape;41;p3"/>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2" name="Google Shape;42;p3"/>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3" name="Google Shape;43;p3"/>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4" name="Google Shape;44;p3"/>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5" name="Google Shape;45;p3"/>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6" name="Google Shape;46;p3"/>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7" name="Google Shape;47;p3"/>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sp>
        <p:nvSpPr>
          <p:cNvPr id="48" name="Google Shape;48;p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9" name="Google Shape;49;p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123" name="Google Shape;123;p1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124" name="Google Shape;124;p15"/>
          <p:cNvGrpSpPr/>
          <p:nvPr/>
        </p:nvGrpSpPr>
        <p:grpSpPr>
          <a:xfrm>
            <a:off x="0" y="0"/>
            <a:ext cx="9144000" cy="546100"/>
            <a:chOff x="0" y="0"/>
            <a:chExt cx="5760" cy="344"/>
          </a:xfrm>
        </p:grpSpPr>
        <p:sp>
          <p:nvSpPr>
            <p:cNvPr id="125" name="Google Shape;125;p15"/>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26" name="Google Shape;126;p15"/>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27" name="Google Shape;127;p15"/>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28" name="Google Shape;128;p15"/>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29" name="Google Shape;129;p15"/>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30" name="Google Shape;130;p15"/>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31" name="Google Shape;131;p15"/>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32" name="Google Shape;132;p15"/>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133" name="Google Shape;133;p15"/>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sp>
        <p:nvSpPr>
          <p:cNvPr id="134" name="Google Shape;134;p1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35" name="Google Shape;135;p15"/>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36" name="Google Shape;136;p1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grpSp>
        <p:nvGrpSpPr>
          <p:cNvPr id="208" name="Google Shape;208;p27"/>
          <p:cNvGrpSpPr/>
          <p:nvPr/>
        </p:nvGrpSpPr>
        <p:grpSpPr>
          <a:xfrm>
            <a:off x="0" y="0"/>
            <a:ext cx="9144000" cy="6858000"/>
            <a:chOff x="0" y="0"/>
            <a:chExt cx="5760" cy="4320"/>
          </a:xfrm>
        </p:grpSpPr>
        <p:sp>
          <p:nvSpPr>
            <p:cNvPr id="209" name="Google Shape;209;p27"/>
            <p:cNvSpPr txBox="1"/>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0" name="Google Shape;210;p27"/>
            <p:cNvSpPr txBox="1"/>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nvGrpSpPr>
            <p:cNvPr id="211" name="Google Shape;211;p27"/>
            <p:cNvGrpSpPr/>
            <p:nvPr/>
          </p:nvGrpSpPr>
          <p:grpSpPr>
            <a:xfrm>
              <a:off x="0" y="672"/>
              <a:ext cx="1806" cy="1989"/>
              <a:chOff x="0" y="672"/>
              <a:chExt cx="1806" cy="1989"/>
            </a:xfrm>
          </p:grpSpPr>
          <p:sp>
            <p:nvSpPr>
              <p:cNvPr id="212" name="Google Shape;212;p27"/>
              <p:cNvSpPr txBox="1"/>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3" name="Google Shape;213;p27"/>
              <p:cNvSpPr txBox="1"/>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4" name="Google Shape;214;p27"/>
              <p:cNvSpPr txBox="1"/>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5" name="Google Shape;215;p27"/>
              <p:cNvSpPr txBox="1"/>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6" name="Google Shape;216;p27"/>
              <p:cNvSpPr txBox="1"/>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7" name="Google Shape;217;p27"/>
              <p:cNvSpPr txBox="1"/>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8" name="Google Shape;218;p27"/>
              <p:cNvSpPr txBox="1"/>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19" name="Google Shape;219;p27"/>
              <p:cNvSpPr txBox="1"/>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20" name="Google Shape;220;p27"/>
              <p:cNvSpPr txBox="1"/>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21" name="Google Shape;221;p27"/>
              <p:cNvSpPr txBox="1"/>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grpSp>
      <p:sp>
        <p:nvSpPr>
          <p:cNvPr id="222" name="Google Shape;222;p2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23" name="Google Shape;223;p27"/>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24" name="Google Shape;224;p27"/>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225" name="Google Shape;225;p2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226" name="Google Shape;226;p2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2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235" name="Google Shape;235;p2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236" name="Google Shape;236;p29"/>
          <p:cNvGrpSpPr/>
          <p:nvPr/>
        </p:nvGrpSpPr>
        <p:grpSpPr>
          <a:xfrm>
            <a:off x="0" y="0"/>
            <a:ext cx="9144000" cy="546100"/>
            <a:chOff x="0" y="0"/>
            <a:chExt cx="5760" cy="344"/>
          </a:xfrm>
        </p:grpSpPr>
        <p:sp>
          <p:nvSpPr>
            <p:cNvPr id="237" name="Google Shape;237;p29"/>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38" name="Google Shape;238;p29"/>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39" name="Google Shape;239;p29"/>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40" name="Google Shape;240;p29"/>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41" name="Google Shape;241;p29"/>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42" name="Google Shape;242;p29"/>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43" name="Google Shape;243;p29"/>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44" name="Google Shape;244;p29"/>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245" name="Google Shape;245;p29"/>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sp>
        <p:nvSpPr>
          <p:cNvPr id="246" name="Google Shape;246;p2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47" name="Google Shape;247;p29"/>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48" name="Google Shape;248;p2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9"/>
        <p:cNvGrpSpPr/>
        <p:nvPr/>
      </p:nvGrpSpPr>
      <p:grpSpPr>
        <a:xfrm>
          <a:off x="0" y="0"/>
          <a:ext cx="0" cy="0"/>
          <a:chOff x="0" y="0"/>
          <a:chExt cx="0" cy="0"/>
        </a:xfrm>
      </p:grpSpPr>
      <p:sp>
        <p:nvSpPr>
          <p:cNvPr id="320" name="Google Shape;320;p4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321" name="Google Shape;321;p4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322" name="Google Shape;322;p41"/>
          <p:cNvGrpSpPr/>
          <p:nvPr/>
        </p:nvGrpSpPr>
        <p:grpSpPr>
          <a:xfrm>
            <a:off x="0" y="0"/>
            <a:ext cx="9144000" cy="546100"/>
            <a:chOff x="0" y="0"/>
            <a:chExt cx="5760" cy="344"/>
          </a:xfrm>
        </p:grpSpPr>
        <p:sp>
          <p:nvSpPr>
            <p:cNvPr id="323" name="Google Shape;323;p41"/>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324" name="Google Shape;324;p41"/>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325" name="Google Shape;325;p41"/>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326" name="Google Shape;326;p41"/>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327" name="Google Shape;327;p41"/>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328" name="Google Shape;328;p41"/>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329" name="Google Shape;329;p41"/>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330" name="Google Shape;330;p41"/>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331" name="Google Shape;331;p41"/>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sp>
        <p:nvSpPr>
          <p:cNvPr id="332" name="Google Shape;332;p4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333" name="Google Shape;333;p4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334" name="Google Shape;334;p4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grpSp>
        <p:nvGrpSpPr>
          <p:cNvPr id="406" name="Google Shape;406;p53"/>
          <p:cNvGrpSpPr/>
          <p:nvPr/>
        </p:nvGrpSpPr>
        <p:grpSpPr>
          <a:xfrm>
            <a:off x="0" y="0"/>
            <a:ext cx="9144000" cy="6858000"/>
            <a:chOff x="0" y="0"/>
            <a:chExt cx="5760" cy="4320"/>
          </a:xfrm>
        </p:grpSpPr>
        <p:sp>
          <p:nvSpPr>
            <p:cNvPr id="407" name="Google Shape;407;p53"/>
            <p:cNvSpPr txBox="1"/>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08" name="Google Shape;408;p53"/>
            <p:cNvSpPr txBox="1"/>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nvGrpSpPr>
            <p:cNvPr id="409" name="Google Shape;409;p53"/>
            <p:cNvGrpSpPr/>
            <p:nvPr/>
          </p:nvGrpSpPr>
          <p:grpSpPr>
            <a:xfrm>
              <a:off x="0" y="672"/>
              <a:ext cx="1806" cy="1989"/>
              <a:chOff x="0" y="672"/>
              <a:chExt cx="1806" cy="1989"/>
            </a:xfrm>
          </p:grpSpPr>
          <p:sp>
            <p:nvSpPr>
              <p:cNvPr id="410" name="Google Shape;410;p53"/>
              <p:cNvSpPr txBox="1"/>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1" name="Google Shape;411;p53"/>
              <p:cNvSpPr txBox="1"/>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2" name="Google Shape;412;p53"/>
              <p:cNvSpPr txBox="1"/>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3" name="Google Shape;413;p53"/>
              <p:cNvSpPr txBox="1"/>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4" name="Google Shape;414;p53"/>
              <p:cNvSpPr txBox="1"/>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5" name="Google Shape;415;p53"/>
              <p:cNvSpPr txBox="1"/>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6" name="Google Shape;416;p53"/>
              <p:cNvSpPr txBox="1"/>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7" name="Google Shape;417;p53"/>
              <p:cNvSpPr txBox="1"/>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8" name="Google Shape;418;p53"/>
              <p:cNvSpPr txBox="1"/>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19" name="Google Shape;419;p53"/>
              <p:cNvSpPr txBox="1"/>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grpSp>
      <p:sp>
        <p:nvSpPr>
          <p:cNvPr id="420" name="Google Shape;420;p5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21" name="Google Shape;421;p5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422" name="Google Shape;422;p53"/>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423" name="Google Shape;423;p5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424" name="Google Shape;424;p5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9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p5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433" name="Google Shape;433;p5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434" name="Google Shape;434;p55"/>
          <p:cNvGrpSpPr/>
          <p:nvPr/>
        </p:nvGrpSpPr>
        <p:grpSpPr>
          <a:xfrm>
            <a:off x="0" y="0"/>
            <a:ext cx="9144000" cy="546100"/>
            <a:chOff x="0" y="0"/>
            <a:chExt cx="5760" cy="344"/>
          </a:xfrm>
        </p:grpSpPr>
        <p:sp>
          <p:nvSpPr>
            <p:cNvPr id="435" name="Google Shape;435;p55"/>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36" name="Google Shape;436;p55"/>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37" name="Google Shape;437;p55"/>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38" name="Google Shape;438;p55"/>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39" name="Google Shape;439;p55"/>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40" name="Google Shape;440;p55"/>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41" name="Google Shape;441;p55"/>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42" name="Google Shape;442;p55"/>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443" name="Google Shape;443;p55"/>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grpSp>
      <p:sp>
        <p:nvSpPr>
          <p:cNvPr id="444" name="Google Shape;444;p5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45" name="Google Shape;445;p55"/>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446" name="Google Shape;446;p5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7"/>
        <p:cNvGrpSpPr/>
        <p:nvPr/>
      </p:nvGrpSpPr>
      <p:grpSpPr>
        <a:xfrm>
          <a:off x="0" y="0"/>
          <a:ext cx="0" cy="0"/>
          <a:chOff x="0" y="0"/>
          <a:chExt cx="0" cy="0"/>
        </a:xfrm>
      </p:grpSpPr>
      <p:sp>
        <p:nvSpPr>
          <p:cNvPr id="518" name="Google Shape;518;p6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19" name="Google Shape;519;p6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grpSp>
        <p:nvGrpSpPr>
          <p:cNvPr id="520" name="Google Shape;520;p67"/>
          <p:cNvGrpSpPr/>
          <p:nvPr/>
        </p:nvGrpSpPr>
        <p:grpSpPr>
          <a:xfrm>
            <a:off x="0" y="0"/>
            <a:ext cx="8985250" cy="611188"/>
            <a:chOff x="0" y="0"/>
            <a:chExt cx="5660" cy="385"/>
          </a:xfrm>
        </p:grpSpPr>
        <p:sp>
          <p:nvSpPr>
            <p:cNvPr id="521" name="Google Shape;521;p67"/>
            <p:cNvSpPr/>
            <p:nvPr/>
          </p:nvSpPr>
          <p:spPr>
            <a:xfrm>
              <a:off x="0" y="0"/>
              <a:ext cx="300" cy="3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22" name="Google Shape;522;p67"/>
            <p:cNvSpPr/>
            <p:nvPr/>
          </p:nvSpPr>
          <p:spPr>
            <a:xfrm>
              <a:off x="260" y="85"/>
              <a:ext cx="5400" cy="300"/>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23" name="Google Shape;523;p67"/>
            <p:cNvSpPr/>
            <p:nvPr/>
          </p:nvSpPr>
          <p:spPr>
            <a:xfrm>
              <a:off x="258" y="85"/>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524" name="Google Shape;524;p67"/>
            <p:cNvSpPr/>
            <p:nvPr/>
          </p:nvSpPr>
          <p:spPr>
            <a:xfrm>
              <a:off x="345" y="0"/>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525" name="Google Shape;525;p67"/>
            <p:cNvSpPr/>
            <p:nvPr/>
          </p:nvSpPr>
          <p:spPr>
            <a:xfrm>
              <a:off x="345" y="85"/>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526" name="Google Shape;526;p67"/>
            <p:cNvSpPr/>
            <p:nvPr/>
          </p:nvSpPr>
          <p:spPr>
            <a:xfrm>
              <a:off x="173" y="173"/>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527" name="Google Shape;527;p67"/>
            <p:cNvSpPr/>
            <p:nvPr/>
          </p:nvSpPr>
          <p:spPr>
            <a:xfrm>
              <a:off x="83" y="86"/>
              <a:ext cx="0" cy="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28" name="Google Shape;528;p67"/>
            <p:cNvSpPr/>
            <p:nvPr/>
          </p:nvSpPr>
          <p:spPr>
            <a:xfrm>
              <a:off x="258" y="171"/>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529" name="Google Shape;529;p67"/>
            <p:cNvSpPr/>
            <p:nvPr/>
          </p:nvSpPr>
          <p:spPr>
            <a:xfrm>
              <a:off x="173" y="258"/>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grpSp>
      <p:sp>
        <p:nvSpPr>
          <p:cNvPr id="530" name="Google Shape;530;p6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31" name="Google Shape;531;p67"/>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32" name="Google Shape;532;p67"/>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7.jpg"/><Relationship Id="rId4" Type="http://schemas.openxmlformats.org/officeDocument/2006/relationships/hyperlink" Target="http://www.youtube.com/watch?v=X9AoBwV_2H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6.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3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48.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48.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48.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8.xml"/><Relationship Id="rId5" Type="http://schemas.openxmlformats.org/officeDocument/2006/relationships/image" Target="../media/image32.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4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48.xml"/><Relationship Id="rId5" Type="http://schemas.openxmlformats.org/officeDocument/2006/relationships/image" Target="../media/image33.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48.xml"/><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48.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48.xml"/><Relationship Id="rId5" Type="http://schemas.openxmlformats.org/officeDocument/2006/relationships/image" Target="../media/image33.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59.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60.xml"/><Relationship Id="rId5" Type="http://schemas.openxmlformats.org/officeDocument/2006/relationships/image" Target="../media/image35.png"/><Relationship Id="rId4" Type="http://schemas.openxmlformats.org/officeDocument/2006/relationships/hyperlink" Target="https://www.microsoft.com/pt-br/download/details.aspx?id=42299"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60.xml"/><Relationship Id="rId5" Type="http://schemas.openxmlformats.org/officeDocument/2006/relationships/image" Target="../media/image36.png"/><Relationship Id="rId4" Type="http://schemas.openxmlformats.org/officeDocument/2006/relationships/hyperlink" Target="https://www.microsoft.com/pt-br/download/details.aspx?id=42299"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60.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60.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60.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59.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60.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60.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60.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60.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60.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60.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60.xml"/><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60.xml"/><Relationship Id="rId4" Type="http://schemas.openxmlformats.org/officeDocument/2006/relationships/image" Target="../media/image47.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71.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73.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1.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7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3.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73.xml"/><Relationship Id="rId5" Type="http://schemas.openxmlformats.org/officeDocument/2006/relationships/image" Target="../media/image1.pn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2.xml"/><Relationship Id="rId1" Type="http://schemas.openxmlformats.org/officeDocument/2006/relationships/slideLayout" Target="../slideLayouts/slideLayout73.xml"/><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73.xml"/><Relationship Id="rId5" Type="http://schemas.openxmlformats.org/officeDocument/2006/relationships/image" Target="../media/image55.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73.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73.xml"/><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73.xml"/><Relationship Id="rId5" Type="http://schemas.openxmlformats.org/officeDocument/2006/relationships/image" Target="../media/image59.png"/><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73.xml"/><Relationship Id="rId4"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7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7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72.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72.xml"/><Relationship Id="rId4"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72.xml"/></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72.xml"/></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7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94"/>
          <p:cNvSpPr txBox="1">
            <a:spLocks noGrp="1"/>
          </p:cNvSpPr>
          <p:nvPr>
            <p:ph type="subTitle" idx="1"/>
          </p:nvPr>
        </p:nvSpPr>
        <p:spPr>
          <a:xfrm>
            <a:off x="2555875" y="4292600"/>
            <a:ext cx="5921375" cy="4572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1800"/>
              <a:buNone/>
            </a:pPr>
            <a:endParaRPr sz="2400" b="0" i="0" u="none">
              <a:solidFill>
                <a:schemeClr val="dk1"/>
              </a:solidFill>
              <a:latin typeface="Arial"/>
              <a:ea typeface="Arial"/>
              <a:cs typeface="Arial"/>
              <a:sym typeface="Arial"/>
            </a:endParaRPr>
          </a:p>
          <a:p>
            <a:pPr marL="0" lvl="0" indent="0" algn="r" rtl="0">
              <a:lnSpc>
                <a:spcPct val="90000"/>
              </a:lnSpc>
              <a:spcBef>
                <a:spcPts val="480"/>
              </a:spcBef>
              <a:spcAft>
                <a:spcPts val="0"/>
              </a:spcAft>
              <a:buSzPts val="1800"/>
              <a:buNone/>
            </a:pPr>
            <a:endParaRPr sz="2400" b="0" i="0" u="none">
              <a:solidFill>
                <a:schemeClr val="dk1"/>
              </a:solidFill>
              <a:latin typeface="Arial"/>
              <a:ea typeface="Arial"/>
              <a:cs typeface="Arial"/>
              <a:sym typeface="Arial"/>
            </a:endParaRPr>
          </a:p>
          <a:p>
            <a:pPr marL="0" lvl="0" indent="0" algn="r" rtl="0">
              <a:lnSpc>
                <a:spcPct val="90000"/>
              </a:lnSpc>
              <a:spcBef>
                <a:spcPts val="480"/>
              </a:spcBef>
              <a:spcAft>
                <a:spcPts val="0"/>
              </a:spcAft>
              <a:buSzPts val="1800"/>
              <a:buNone/>
            </a:pPr>
            <a:r>
              <a:rPr lang="en-US" sz="2400" b="0" i="0" u="none">
                <a:solidFill>
                  <a:schemeClr val="dk1"/>
                </a:solidFill>
                <a:latin typeface="Arial"/>
                <a:ea typeface="Arial"/>
                <a:cs typeface="Arial"/>
                <a:sym typeface="Arial"/>
              </a:rPr>
              <a:t>Jose.wellington@ceub.edu.br</a:t>
            </a:r>
            <a:endParaRPr/>
          </a:p>
        </p:txBody>
      </p:sp>
      <p:sp>
        <p:nvSpPr>
          <p:cNvPr id="741" name="Google Shape;741;p94"/>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lt1"/>
              </a:buClr>
              <a:buSzPts val="3200"/>
              <a:buFont typeface="Arial"/>
              <a:buNone/>
            </a:pPr>
            <a:r>
              <a:rPr lang="en-US" sz="3200" b="0" i="0" u="none">
                <a:solidFill>
                  <a:schemeClr val="lt1"/>
                </a:solidFill>
                <a:latin typeface="Arial"/>
                <a:ea typeface="Arial"/>
                <a:cs typeface="Arial"/>
                <a:sym typeface="Arial"/>
              </a:rPr>
              <a:t>Banco de Dados </a:t>
            </a:r>
            <a:endParaRPr/>
          </a:p>
        </p:txBody>
      </p:sp>
      <p:sp>
        <p:nvSpPr>
          <p:cNvPr id="742" name="Google Shape;742;p9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a:t>
            </a:fld>
            <a:endParaRPr/>
          </a:p>
        </p:txBody>
      </p:sp>
      <p:pic>
        <p:nvPicPr>
          <p:cNvPr id="743" name="Google Shape;743;p94"/>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744" name="Google Shape;744;p94"/>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03"/>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a:solidFill>
                  <a:schemeClr val="dk1"/>
                </a:solidFill>
                <a:latin typeface="Arial"/>
                <a:ea typeface="Arial"/>
                <a:cs typeface="Arial"/>
                <a:sym typeface="Arial"/>
              </a:rPr>
              <a:t>10</a:t>
            </a:fld>
            <a:endParaRPr/>
          </a:p>
        </p:txBody>
      </p:sp>
      <p:sp>
        <p:nvSpPr>
          <p:cNvPr id="850" name="Google Shape;850;p10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Processamento sem BD</a:t>
            </a:r>
            <a:endParaRPr/>
          </a:p>
        </p:txBody>
      </p:sp>
      <p:sp>
        <p:nvSpPr>
          <p:cNvPr id="851" name="Google Shape;851;p103"/>
          <p:cNvSpPr txBox="1">
            <a:spLocks noGrp="1"/>
          </p:cNvSpPr>
          <p:nvPr>
            <p:ph type="body" idx="1"/>
          </p:nvPr>
        </p:nvSpPr>
        <p:spPr>
          <a:xfrm>
            <a:off x="457200" y="1981200"/>
            <a:ext cx="3754437" cy="3886200"/>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lt2"/>
              </a:buClr>
              <a:buSzPts val="2100"/>
              <a:buFont typeface="Noto Sans Symbols"/>
              <a:buChar char="■"/>
            </a:pPr>
            <a:r>
              <a:rPr lang="en-US" sz="2800" b="0" i="0" u="none">
                <a:solidFill>
                  <a:schemeClr val="dk1"/>
                </a:solidFill>
                <a:latin typeface="Arial"/>
                <a:ea typeface="Arial"/>
                <a:cs typeface="Arial"/>
                <a:sym typeface="Arial"/>
              </a:rPr>
              <a:t>Dados de diferentes aplicações não estão integrados.</a:t>
            </a:r>
            <a:endParaRPr/>
          </a:p>
          <a:p>
            <a:pPr marL="342900" lvl="0" indent="-342900" algn="just" rtl="0">
              <a:lnSpc>
                <a:spcPct val="100000"/>
              </a:lnSpc>
              <a:spcBef>
                <a:spcPts val="560"/>
              </a:spcBef>
              <a:spcAft>
                <a:spcPts val="0"/>
              </a:spcAft>
              <a:buSzPts val="2100"/>
              <a:buNone/>
            </a:pPr>
            <a:endParaRPr sz="2800" b="0" i="0" u="none">
              <a:solidFill>
                <a:schemeClr val="dk1"/>
              </a:solidFill>
              <a:latin typeface="Arial"/>
              <a:ea typeface="Arial"/>
              <a:cs typeface="Arial"/>
              <a:sym typeface="Arial"/>
            </a:endParaRPr>
          </a:p>
          <a:p>
            <a:pPr marL="342900" lvl="0" indent="-342900" algn="just" rtl="0">
              <a:lnSpc>
                <a:spcPct val="100000"/>
              </a:lnSpc>
              <a:spcBef>
                <a:spcPts val="560"/>
              </a:spcBef>
              <a:spcAft>
                <a:spcPts val="0"/>
              </a:spcAft>
              <a:buClr>
                <a:schemeClr val="lt2"/>
              </a:buClr>
              <a:buSzPts val="2100"/>
              <a:buFont typeface="Noto Sans Symbols"/>
              <a:buChar char="■"/>
            </a:pPr>
            <a:r>
              <a:rPr lang="en-US" sz="2800" b="0" i="0" u="none">
                <a:solidFill>
                  <a:schemeClr val="dk1"/>
                </a:solidFill>
                <a:latin typeface="Arial"/>
                <a:ea typeface="Arial"/>
                <a:cs typeface="Arial"/>
                <a:sym typeface="Arial"/>
              </a:rPr>
              <a:t>Dados estão projetados para atender uma aplicação específica.</a:t>
            </a:r>
            <a:endParaRPr/>
          </a:p>
        </p:txBody>
      </p:sp>
      <p:sp>
        <p:nvSpPr>
          <p:cNvPr id="852" name="Google Shape;852;p103"/>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853" name="Google Shape;853;p103"/>
          <p:cNvPicPr preferRelativeResize="0"/>
          <p:nvPr/>
        </p:nvPicPr>
        <p:blipFill rotWithShape="1">
          <a:blip r:embed="rId3">
            <a:alphaModFix/>
          </a:blip>
          <a:srcRect/>
          <a:stretch/>
        </p:blipFill>
        <p:spPr>
          <a:xfrm>
            <a:off x="4787900" y="1700212"/>
            <a:ext cx="1960562" cy="1487487"/>
          </a:xfrm>
          <a:prstGeom prst="rect">
            <a:avLst/>
          </a:prstGeom>
          <a:noFill/>
          <a:ln>
            <a:noFill/>
          </a:ln>
        </p:spPr>
      </p:pic>
      <p:pic>
        <p:nvPicPr>
          <p:cNvPr id="854" name="Google Shape;854;p103"/>
          <p:cNvPicPr preferRelativeResize="0"/>
          <p:nvPr/>
        </p:nvPicPr>
        <p:blipFill rotWithShape="1">
          <a:blip r:embed="rId4">
            <a:alphaModFix/>
          </a:blip>
          <a:srcRect/>
          <a:stretch/>
        </p:blipFill>
        <p:spPr>
          <a:xfrm>
            <a:off x="7481887" y="508000"/>
            <a:ext cx="1439862" cy="495300"/>
          </a:xfrm>
          <a:prstGeom prst="rect">
            <a:avLst/>
          </a:prstGeom>
          <a:noFill/>
          <a:ln>
            <a:noFill/>
          </a:ln>
        </p:spPr>
      </p:pic>
      <p:pic>
        <p:nvPicPr>
          <p:cNvPr id="855" name="Google Shape;855;p103"/>
          <p:cNvPicPr preferRelativeResize="0"/>
          <p:nvPr/>
        </p:nvPicPr>
        <p:blipFill rotWithShape="1">
          <a:blip r:embed="rId5">
            <a:alphaModFix/>
          </a:blip>
          <a:srcRect/>
          <a:stretch/>
        </p:blipFill>
        <p:spPr>
          <a:xfrm>
            <a:off x="4827587" y="3471862"/>
            <a:ext cx="4300537" cy="2478087"/>
          </a:xfrm>
          <a:prstGeom prst="rect">
            <a:avLst/>
          </a:prstGeom>
          <a:noFill/>
          <a:ln>
            <a:noFill/>
          </a:ln>
        </p:spPr>
      </p:pic>
      <p:pic>
        <p:nvPicPr>
          <p:cNvPr id="856" name="Google Shape;856;p103"/>
          <p:cNvPicPr preferRelativeResize="0"/>
          <p:nvPr/>
        </p:nvPicPr>
        <p:blipFill rotWithShape="1">
          <a:blip r:embed="rId6">
            <a:alphaModFix/>
          </a:blip>
          <a:srcRect/>
          <a:stretch/>
        </p:blipFill>
        <p:spPr>
          <a:xfrm>
            <a:off x="7232650" y="2095500"/>
            <a:ext cx="1692275" cy="1122362"/>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0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11</a:t>
            </a:fld>
            <a:endParaRPr/>
          </a:p>
        </p:txBody>
      </p:sp>
      <p:sp>
        <p:nvSpPr>
          <p:cNvPr id="862" name="Google Shape;862;p104"/>
          <p:cNvSpPr txBox="1"/>
          <p:nvPr/>
        </p:nvSpPr>
        <p:spPr>
          <a:xfrm>
            <a:off x="0" y="1258887"/>
            <a:ext cx="8893175"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 Processamento sem BD</a:t>
            </a:r>
            <a:endParaRPr/>
          </a:p>
          <a:p>
            <a:pPr marL="0" marR="0" lvl="0" indent="0" algn="l" rtl="0">
              <a:lnSpc>
                <a:spcPct val="100000"/>
              </a:lnSpc>
              <a:spcBef>
                <a:spcPts val="0"/>
              </a:spcBef>
              <a:spcAft>
                <a:spcPts val="0"/>
              </a:spcAft>
              <a:buClr>
                <a:schemeClr val="dk1"/>
              </a:buClr>
              <a:buSzPts val="2800"/>
              <a:buFont typeface="Arial"/>
              <a:buNone/>
            </a:pPr>
            <a:endParaRPr sz="2800" b="1" i="0" u="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 Dados não Compartilha dados</a:t>
            </a:r>
            <a:endParaRPr/>
          </a:p>
        </p:txBody>
      </p:sp>
      <p:sp>
        <p:nvSpPr>
          <p:cNvPr id="863" name="Google Shape;863;p104"/>
          <p:cNvSpPr txBox="1"/>
          <p:nvPr/>
        </p:nvSpPr>
        <p:spPr>
          <a:xfrm>
            <a:off x="250825" y="2276475"/>
            <a:ext cx="4962525" cy="3384550"/>
          </a:xfrm>
          <a:prstGeom prst="rect">
            <a:avLst/>
          </a:prstGeom>
          <a:noFill/>
          <a:ln>
            <a:noFill/>
          </a:ln>
          <a:effectLst>
            <a:outerShdw blurRad="63500" dist="35921" dir="2700000">
              <a:schemeClr val="lt1"/>
            </a:outerShdw>
          </a:effectLst>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rgbClr val="FF0000"/>
              </a:buClr>
              <a:buSzPts val="2000"/>
              <a:buFont typeface="Times New Roman"/>
              <a:buChar char="•"/>
            </a:pPr>
            <a:r>
              <a:rPr lang="en-US" sz="2000" b="0" i="0" u="none">
                <a:solidFill>
                  <a:schemeClr val="dk1"/>
                </a:solidFill>
                <a:latin typeface="Arial"/>
                <a:ea typeface="Arial"/>
                <a:cs typeface="Arial"/>
                <a:sym typeface="Arial"/>
              </a:rPr>
              <a:t>Um mesmo </a:t>
            </a:r>
            <a:r>
              <a:rPr lang="en-US" sz="2000" b="1" i="0" u="none">
                <a:solidFill>
                  <a:schemeClr val="dk1"/>
                </a:solidFill>
                <a:latin typeface="Arial"/>
                <a:ea typeface="Arial"/>
                <a:cs typeface="Arial"/>
                <a:sym typeface="Arial"/>
              </a:rPr>
              <a:t>dado ocorre múltiplas vezes em locais diferenciados </a:t>
            </a:r>
            <a:r>
              <a:rPr lang="en-US" sz="2000" b="0" i="0" u="none">
                <a:solidFill>
                  <a:schemeClr val="dk1"/>
                </a:solidFill>
                <a:latin typeface="Arial"/>
                <a:ea typeface="Arial"/>
                <a:cs typeface="Arial"/>
                <a:sym typeface="Arial"/>
              </a:rPr>
              <a:t>em um sistema computacional.</a:t>
            </a:r>
            <a:endParaRPr/>
          </a:p>
          <a:p>
            <a:pPr marL="342900" marR="0" lvl="0" indent="-342900" algn="l" rtl="0">
              <a:lnSpc>
                <a:spcPct val="150000"/>
              </a:lnSpc>
              <a:spcBef>
                <a:spcPts val="600"/>
              </a:spcBef>
              <a:spcAft>
                <a:spcPts val="0"/>
              </a:spcAft>
              <a:buClr>
                <a:schemeClr val="dk1"/>
              </a:buClr>
              <a:buSzPts val="2000"/>
              <a:buFont typeface="Times New Roman"/>
              <a:buChar char="•"/>
            </a:pPr>
            <a:r>
              <a:rPr lang="en-US" sz="2000" b="1" i="0" u="none">
                <a:solidFill>
                  <a:schemeClr val="dk1"/>
                </a:solidFill>
                <a:latin typeface="Arial"/>
                <a:ea typeface="Arial"/>
                <a:cs typeface="Arial"/>
                <a:sym typeface="Arial"/>
              </a:rPr>
              <a:t>Na redigitação de informações.</a:t>
            </a:r>
            <a:endParaRPr/>
          </a:p>
          <a:p>
            <a:pPr marL="342900" marR="0" lvl="0" indent="-342900" algn="l" rtl="0">
              <a:lnSpc>
                <a:spcPct val="150000"/>
              </a:lnSpc>
              <a:spcBef>
                <a:spcPts val="6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a:p>
            <a:pPr marL="342900" marR="0" lvl="0" indent="-342900" algn="l" rtl="0">
              <a:lnSpc>
                <a:spcPct val="150000"/>
              </a:lnSpc>
              <a:spcBef>
                <a:spcPts val="600"/>
              </a:spcBef>
              <a:spcAft>
                <a:spcPts val="0"/>
              </a:spcAft>
              <a:buClr>
                <a:schemeClr val="dk1"/>
              </a:buClr>
              <a:buSzPts val="2000"/>
              <a:buFont typeface="Times New Roman"/>
              <a:buChar char="•"/>
            </a:pPr>
            <a:r>
              <a:rPr lang="en-US" sz="2000" b="1" i="0" u="none">
                <a:solidFill>
                  <a:schemeClr val="dk1"/>
                </a:solidFill>
                <a:latin typeface="Arial"/>
                <a:ea typeface="Arial"/>
                <a:cs typeface="Arial"/>
                <a:sym typeface="Arial"/>
              </a:rPr>
              <a:t>Inconsistência de dados.</a:t>
            </a:r>
            <a:endParaRPr/>
          </a:p>
        </p:txBody>
      </p:sp>
      <p:pic>
        <p:nvPicPr>
          <p:cNvPr id="864" name="Google Shape;864;p104"/>
          <p:cNvPicPr preferRelativeResize="0"/>
          <p:nvPr/>
        </p:nvPicPr>
        <p:blipFill rotWithShape="1">
          <a:blip r:embed="rId3">
            <a:alphaModFix/>
          </a:blip>
          <a:srcRect/>
          <a:stretch/>
        </p:blipFill>
        <p:spPr>
          <a:xfrm>
            <a:off x="7645400" y="1446212"/>
            <a:ext cx="1247775" cy="1398587"/>
          </a:xfrm>
          <a:prstGeom prst="rect">
            <a:avLst/>
          </a:prstGeom>
          <a:noFill/>
          <a:ln>
            <a:noFill/>
          </a:ln>
        </p:spPr>
      </p:pic>
      <p:pic>
        <p:nvPicPr>
          <p:cNvPr id="865" name="Google Shape;865;p104"/>
          <p:cNvPicPr preferRelativeResize="0"/>
          <p:nvPr/>
        </p:nvPicPr>
        <p:blipFill rotWithShape="1">
          <a:blip r:embed="rId4">
            <a:alphaModFix/>
          </a:blip>
          <a:srcRect/>
          <a:stretch/>
        </p:blipFill>
        <p:spPr>
          <a:xfrm>
            <a:off x="7235825" y="260350"/>
            <a:ext cx="1439862" cy="495300"/>
          </a:xfrm>
          <a:prstGeom prst="rect">
            <a:avLst/>
          </a:prstGeom>
          <a:noFill/>
          <a:ln>
            <a:noFill/>
          </a:ln>
        </p:spPr>
      </p:pic>
      <p:sp>
        <p:nvSpPr>
          <p:cNvPr id="866" name="Google Shape;866;p104"/>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867" name="Google Shape;867;p104"/>
          <p:cNvPicPr preferRelativeResize="0"/>
          <p:nvPr/>
        </p:nvPicPr>
        <p:blipFill rotWithShape="1">
          <a:blip r:embed="rId5">
            <a:alphaModFix/>
          </a:blip>
          <a:srcRect/>
          <a:stretch/>
        </p:blipFill>
        <p:spPr>
          <a:xfrm>
            <a:off x="4827587" y="3471862"/>
            <a:ext cx="4300537" cy="2478087"/>
          </a:xfrm>
          <a:prstGeom prst="rect">
            <a:avLst/>
          </a:prstGeom>
          <a:noFill/>
          <a:ln>
            <a:noFill/>
          </a:ln>
        </p:spPr>
      </p:pic>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05"/>
          <p:cNvSpPr txBox="1">
            <a:spLocks noGrp="1"/>
          </p:cNvSpPr>
          <p:nvPr>
            <p:ph type="ctrTitle"/>
          </p:nvPr>
        </p:nvSpPr>
        <p:spPr>
          <a:xfrm>
            <a:off x="2916237" y="2438400"/>
            <a:ext cx="5541962"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Arial"/>
              <a:buNone/>
            </a:pPr>
            <a:r>
              <a:rPr lang="en-US" sz="2800" b="0" i="0" u="none">
                <a:solidFill>
                  <a:srgbClr val="FFFFFF"/>
                </a:solidFill>
                <a:latin typeface="Arial"/>
                <a:ea typeface="Arial"/>
                <a:cs typeface="Arial"/>
                <a:sym typeface="Arial"/>
              </a:rPr>
              <a:t>Processamento com BD</a:t>
            </a:r>
            <a:endParaRPr/>
          </a:p>
        </p:txBody>
      </p:sp>
      <p:sp>
        <p:nvSpPr>
          <p:cNvPr id="873" name="Google Shape;873;p105"/>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874" name="Google Shape;874;p10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12</a:t>
            </a:fld>
            <a:endParaRPr/>
          </a:p>
        </p:txBody>
      </p:sp>
      <p:pic>
        <p:nvPicPr>
          <p:cNvPr id="875" name="Google Shape;875;p105"/>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06"/>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a:solidFill>
                  <a:schemeClr val="dk1"/>
                </a:solidFill>
                <a:latin typeface="Arial"/>
                <a:ea typeface="Arial"/>
                <a:cs typeface="Arial"/>
                <a:sym typeface="Arial"/>
              </a:rPr>
              <a:t>13</a:t>
            </a:fld>
            <a:endParaRPr/>
          </a:p>
        </p:txBody>
      </p:sp>
      <p:sp>
        <p:nvSpPr>
          <p:cNvPr id="882" name="Google Shape;882;p10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Processamento com BD</a:t>
            </a:r>
            <a:endParaRPr/>
          </a:p>
        </p:txBody>
      </p:sp>
      <p:sp>
        <p:nvSpPr>
          <p:cNvPr id="883" name="Google Shape;883;p106"/>
          <p:cNvSpPr txBox="1">
            <a:spLocks noGrp="1"/>
          </p:cNvSpPr>
          <p:nvPr>
            <p:ph type="body" idx="1"/>
          </p:nvPr>
        </p:nvSpPr>
        <p:spPr>
          <a:xfrm>
            <a:off x="457200" y="1981200"/>
            <a:ext cx="4186237" cy="3886200"/>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Clr>
                <a:schemeClr val="lt2"/>
              </a:buClr>
              <a:buSzPts val="1500"/>
              <a:buFont typeface="Noto Sans Symbols"/>
              <a:buChar char="■"/>
            </a:pPr>
            <a:r>
              <a:rPr lang="en-US" sz="2000" b="0" i="0" u="none">
                <a:solidFill>
                  <a:schemeClr val="dk1"/>
                </a:solidFill>
                <a:latin typeface="Arial"/>
                <a:ea typeface="Arial"/>
                <a:cs typeface="Arial"/>
                <a:sym typeface="Arial"/>
              </a:rPr>
              <a:t>Cada informação é armazenada uma </a:t>
            </a:r>
            <a:r>
              <a:rPr lang="en-US" sz="2000" b="1" i="0" u="none">
                <a:solidFill>
                  <a:schemeClr val="dk1"/>
                </a:solidFill>
                <a:latin typeface="Arial"/>
                <a:ea typeface="Arial"/>
                <a:cs typeface="Arial"/>
                <a:sym typeface="Arial"/>
              </a:rPr>
              <a:t>única vez</a:t>
            </a:r>
            <a:r>
              <a:rPr lang="en-US" sz="2000" b="0" i="0" u="none">
                <a:solidFill>
                  <a:schemeClr val="dk1"/>
                </a:solidFill>
                <a:latin typeface="Arial"/>
                <a:ea typeface="Arial"/>
                <a:cs typeface="Arial"/>
                <a:sym typeface="Arial"/>
              </a:rPr>
              <a:t>.</a:t>
            </a:r>
            <a:endParaRPr/>
          </a:p>
          <a:p>
            <a:pPr marL="342900" lvl="0" indent="-342900" algn="just" rtl="0">
              <a:lnSpc>
                <a:spcPct val="150000"/>
              </a:lnSpc>
              <a:spcBef>
                <a:spcPts val="400"/>
              </a:spcBef>
              <a:spcAft>
                <a:spcPts val="0"/>
              </a:spcAft>
              <a:buSzPts val="1500"/>
              <a:buNone/>
            </a:pPr>
            <a:endParaRPr sz="2000" b="0" i="0" u="none">
              <a:solidFill>
                <a:schemeClr val="dk1"/>
              </a:solidFill>
              <a:latin typeface="Arial"/>
              <a:ea typeface="Arial"/>
              <a:cs typeface="Arial"/>
              <a:sym typeface="Arial"/>
            </a:endParaRPr>
          </a:p>
          <a:p>
            <a:pPr marL="342900" lvl="0" indent="-342900" algn="just" rtl="0">
              <a:lnSpc>
                <a:spcPct val="150000"/>
              </a:lnSpc>
              <a:spcBef>
                <a:spcPts val="400"/>
              </a:spcBef>
              <a:spcAft>
                <a:spcPts val="0"/>
              </a:spcAft>
              <a:buClr>
                <a:schemeClr val="lt2"/>
              </a:buClr>
              <a:buSzPts val="1500"/>
              <a:buFont typeface="Noto Sans Symbols"/>
              <a:buChar char="■"/>
            </a:pPr>
            <a:r>
              <a:rPr lang="en-US" sz="2000" b="0" i="0" u="none">
                <a:solidFill>
                  <a:schemeClr val="dk1"/>
                </a:solidFill>
                <a:latin typeface="Arial"/>
                <a:ea typeface="Arial"/>
                <a:cs typeface="Arial"/>
                <a:sym typeface="Arial"/>
              </a:rPr>
              <a:t>Podem ocorrer eventuais </a:t>
            </a:r>
            <a:r>
              <a:rPr lang="en-US" sz="2000" b="1" i="0" u="none">
                <a:solidFill>
                  <a:schemeClr val="dk1"/>
                </a:solidFill>
                <a:latin typeface="Arial"/>
                <a:ea typeface="Arial"/>
                <a:cs typeface="Arial"/>
                <a:sym typeface="Arial"/>
              </a:rPr>
              <a:t>redundâncias controladas </a:t>
            </a:r>
            <a:r>
              <a:rPr lang="en-US" sz="2000" b="0" i="0" u="none">
                <a:solidFill>
                  <a:schemeClr val="dk1"/>
                </a:solidFill>
                <a:latin typeface="Arial"/>
                <a:ea typeface="Arial"/>
                <a:cs typeface="Arial"/>
                <a:sym typeface="Arial"/>
              </a:rPr>
              <a:t>pelo sistema, mas invisíveis para o usuário.</a:t>
            </a:r>
            <a:endParaRPr/>
          </a:p>
        </p:txBody>
      </p:sp>
      <p:sp>
        <p:nvSpPr>
          <p:cNvPr id="884" name="Google Shape;884;p10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885" name="Google Shape;885;p106"/>
          <p:cNvPicPr preferRelativeResize="0"/>
          <p:nvPr/>
        </p:nvPicPr>
        <p:blipFill rotWithShape="1">
          <a:blip r:embed="rId3">
            <a:alphaModFix/>
          </a:blip>
          <a:srcRect/>
          <a:stretch/>
        </p:blipFill>
        <p:spPr>
          <a:xfrm>
            <a:off x="6408737" y="1263650"/>
            <a:ext cx="2146300" cy="2149475"/>
          </a:xfrm>
          <a:prstGeom prst="rect">
            <a:avLst/>
          </a:prstGeom>
          <a:noFill/>
          <a:ln>
            <a:noFill/>
          </a:ln>
        </p:spPr>
      </p:pic>
      <p:pic>
        <p:nvPicPr>
          <p:cNvPr id="886" name="Google Shape;886;p106"/>
          <p:cNvPicPr preferRelativeResize="0"/>
          <p:nvPr/>
        </p:nvPicPr>
        <p:blipFill rotWithShape="1">
          <a:blip r:embed="rId4">
            <a:alphaModFix/>
          </a:blip>
          <a:srcRect/>
          <a:stretch/>
        </p:blipFill>
        <p:spPr>
          <a:xfrm>
            <a:off x="7481887" y="508000"/>
            <a:ext cx="1439862" cy="495300"/>
          </a:xfrm>
          <a:prstGeom prst="rect">
            <a:avLst/>
          </a:prstGeom>
          <a:noFill/>
          <a:ln>
            <a:noFill/>
          </a:ln>
        </p:spPr>
      </p:pic>
      <p:pic>
        <p:nvPicPr>
          <p:cNvPr id="887" name="Google Shape;887;p106"/>
          <p:cNvPicPr preferRelativeResize="0"/>
          <p:nvPr/>
        </p:nvPicPr>
        <p:blipFill rotWithShape="1">
          <a:blip r:embed="rId5">
            <a:alphaModFix/>
          </a:blip>
          <a:srcRect/>
          <a:stretch/>
        </p:blipFill>
        <p:spPr>
          <a:xfrm>
            <a:off x="5003800" y="3789362"/>
            <a:ext cx="4011612" cy="2160587"/>
          </a:xfrm>
          <a:prstGeom prst="rect">
            <a:avLst/>
          </a:prstGeom>
          <a:noFill/>
          <a:ln>
            <a:noFill/>
          </a:ln>
        </p:spPr>
      </p:pic>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07"/>
          <p:cNvSpPr txBox="1"/>
          <p:nvPr/>
        </p:nvSpPr>
        <p:spPr>
          <a:xfrm>
            <a:off x="6737350" y="6111875"/>
            <a:ext cx="2133600" cy="4762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fld id="{00000000-1234-1234-1234-123412341234}" type="slidenum">
              <a:rPr lang="en-US" sz="1200" b="0" i="0" u="none">
                <a:solidFill>
                  <a:schemeClr val="dk1"/>
                </a:solidFill>
                <a:latin typeface="Arial"/>
                <a:ea typeface="Arial"/>
                <a:cs typeface="Arial"/>
                <a:sym typeface="Arial"/>
              </a:rPr>
              <a:t>14</a:t>
            </a:fld>
            <a:endParaRPr/>
          </a:p>
        </p:txBody>
      </p:sp>
      <p:sp>
        <p:nvSpPr>
          <p:cNvPr id="894" name="Google Shape;894;p10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Processamento com BD</a:t>
            </a:r>
            <a:endParaRPr/>
          </a:p>
        </p:txBody>
      </p:sp>
      <p:sp>
        <p:nvSpPr>
          <p:cNvPr id="895" name="Google Shape;895;p107"/>
          <p:cNvSpPr txBox="1">
            <a:spLocks noGrp="1"/>
          </p:cNvSpPr>
          <p:nvPr>
            <p:ph type="body" idx="1"/>
          </p:nvPr>
        </p:nvSpPr>
        <p:spPr>
          <a:xfrm>
            <a:off x="381000" y="1430337"/>
            <a:ext cx="8229600" cy="3886200"/>
          </a:xfrm>
          <a:prstGeom prst="rect">
            <a:avLst/>
          </a:prstGeom>
          <a:noFill/>
          <a:ln>
            <a:noFill/>
          </a:ln>
        </p:spPr>
        <p:txBody>
          <a:bodyPr spcFirstLastPara="1" wrap="square" lIns="91425" tIns="45700" rIns="91425" bIns="45700" anchor="t" anchorCtr="0">
            <a:noAutofit/>
          </a:bodyPr>
          <a:lstStyle/>
          <a:p>
            <a:pPr marL="342900" lvl="0" indent="-342900" algn="l" rtl="0">
              <a:lnSpc>
                <a:spcPct val="100000"/>
              </a:lnSpc>
              <a:spcBef>
                <a:spcPts val="0"/>
              </a:spcBef>
              <a:spcAft>
                <a:spcPts val="0"/>
              </a:spcAft>
              <a:buClr>
                <a:schemeClr val="lt2"/>
              </a:buClr>
              <a:buSzPts val="1800"/>
              <a:buFont typeface="Noto Sans Symbols"/>
              <a:buChar char="■"/>
            </a:pPr>
            <a:r>
              <a:rPr lang="en-US" sz="2400" b="0" i="0" u="none">
                <a:solidFill>
                  <a:schemeClr val="dk1"/>
                </a:solidFill>
                <a:latin typeface="Arial"/>
                <a:ea typeface="Arial"/>
                <a:cs typeface="Arial"/>
                <a:sym typeface="Arial"/>
              </a:rPr>
              <a:t>Exemplo:</a:t>
            </a:r>
            <a:endParaRPr/>
          </a:p>
        </p:txBody>
      </p:sp>
      <p:sp>
        <p:nvSpPr>
          <p:cNvPr id="896" name="Google Shape;896;p107"/>
          <p:cNvSpPr/>
          <p:nvPr/>
        </p:nvSpPr>
        <p:spPr>
          <a:xfrm>
            <a:off x="1143000" y="3016250"/>
            <a:ext cx="1676400" cy="1190625"/>
          </a:xfrm>
          <a:prstGeom prst="cube">
            <a:avLst>
              <a:gd name="adj" fmla="val 25000"/>
            </a:avLst>
          </a:prstGeom>
          <a:solidFill>
            <a:schemeClr val="hlink"/>
          </a:solid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897" name="Google Shape;897;p107"/>
          <p:cNvSpPr/>
          <p:nvPr/>
        </p:nvSpPr>
        <p:spPr>
          <a:xfrm>
            <a:off x="3505200" y="2778125"/>
            <a:ext cx="1676400" cy="1190625"/>
          </a:xfrm>
          <a:prstGeom prst="cube">
            <a:avLst>
              <a:gd name="adj" fmla="val 25000"/>
            </a:avLst>
          </a:prstGeom>
          <a:solidFill>
            <a:schemeClr val="hlink"/>
          </a:solid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898" name="Google Shape;898;p107"/>
          <p:cNvSpPr/>
          <p:nvPr/>
        </p:nvSpPr>
        <p:spPr>
          <a:xfrm>
            <a:off x="5867400" y="3016250"/>
            <a:ext cx="1676400" cy="1190625"/>
          </a:xfrm>
          <a:prstGeom prst="cube">
            <a:avLst>
              <a:gd name="adj" fmla="val 25000"/>
            </a:avLst>
          </a:prstGeom>
          <a:solidFill>
            <a:schemeClr val="hlink"/>
          </a:solid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899" name="Google Shape;899;p107"/>
          <p:cNvSpPr/>
          <p:nvPr/>
        </p:nvSpPr>
        <p:spPr>
          <a:xfrm>
            <a:off x="3581400" y="3214687"/>
            <a:ext cx="1219200" cy="595312"/>
          </a:xfrm>
          <a:prstGeom prst="rect">
            <a:avLst/>
          </a:prstGeom>
        </p:spPr>
        <p:txBody>
          <a:bodyPr>
            <a:prstTxWarp prst="textPlain">
              <a:avLst/>
            </a:prstTxWarp>
          </a:bodyPr>
          <a:lstStyle/>
          <a:p>
            <a:pPr lvl="0" algn="l"/>
            <a:r>
              <a:rPr b="0" i="0">
                <a:ln w="9525" cap="flat" cmpd="sng">
                  <a:solidFill>
                    <a:srgbClr val="000000"/>
                  </a:solidFill>
                  <a:prstDash val="solid"/>
                  <a:miter lim="800000"/>
                  <a:headEnd type="none" w="sm" len="sm"/>
                  <a:tailEnd type="none" w="sm" len="sm"/>
                </a:ln>
                <a:solidFill>
                  <a:srgbClr val="FFFFFF"/>
                </a:solidFill>
                <a:latin typeface="Arial Black"/>
              </a:rPr>
              <a:t>Sistema de Produção </a:t>
            </a:r>
          </a:p>
        </p:txBody>
      </p:sp>
      <p:sp>
        <p:nvSpPr>
          <p:cNvPr id="900" name="Google Shape;900;p107"/>
          <p:cNvSpPr/>
          <p:nvPr/>
        </p:nvSpPr>
        <p:spPr>
          <a:xfrm>
            <a:off x="1200150" y="3413125"/>
            <a:ext cx="1143000" cy="595312"/>
          </a:xfrm>
          <a:prstGeom prst="rect">
            <a:avLst/>
          </a:prstGeom>
        </p:spPr>
        <p:txBody>
          <a:bodyPr>
            <a:prstTxWarp prst="textPlain">
              <a:avLst/>
            </a:prstTxWarp>
          </a:bodyPr>
          <a:lstStyle/>
          <a:p>
            <a:pPr lvl="0" algn="l"/>
            <a:r>
              <a:rPr b="0" i="0">
                <a:ln w="9525" cap="flat" cmpd="sng">
                  <a:solidFill>
                    <a:srgbClr val="000000"/>
                  </a:solidFill>
                  <a:prstDash val="solid"/>
                  <a:miter lim="800000"/>
                  <a:headEnd type="none" w="sm" len="sm"/>
                  <a:tailEnd type="none" w="sm" len="sm"/>
                </a:ln>
                <a:solidFill>
                  <a:srgbClr val="FFFFFF"/>
                </a:solidFill>
                <a:latin typeface="Arial Black"/>
              </a:rPr>
              <a:t>Sistema de Vendas </a:t>
            </a:r>
          </a:p>
        </p:txBody>
      </p:sp>
      <p:sp>
        <p:nvSpPr>
          <p:cNvPr id="901" name="Google Shape;901;p107"/>
          <p:cNvSpPr/>
          <p:nvPr/>
        </p:nvSpPr>
        <p:spPr>
          <a:xfrm>
            <a:off x="5943600" y="3413125"/>
            <a:ext cx="1219200" cy="595312"/>
          </a:xfrm>
          <a:prstGeom prst="rect">
            <a:avLst/>
          </a:prstGeom>
        </p:spPr>
        <p:txBody>
          <a:bodyPr>
            <a:prstTxWarp prst="textPlain">
              <a:avLst/>
            </a:prstTxWarp>
          </a:bodyPr>
          <a:lstStyle/>
          <a:p>
            <a:pPr lvl="0" algn="l"/>
            <a:r>
              <a:rPr b="0" i="0">
                <a:ln w="9525" cap="flat" cmpd="sng">
                  <a:solidFill>
                    <a:srgbClr val="000000"/>
                  </a:solidFill>
                  <a:prstDash val="solid"/>
                  <a:miter lim="800000"/>
                  <a:headEnd type="none" w="sm" len="sm"/>
                  <a:tailEnd type="none" w="sm" len="sm"/>
                </a:ln>
                <a:solidFill>
                  <a:srgbClr val="FFFFFF"/>
                </a:solidFill>
                <a:latin typeface="Arial Black"/>
              </a:rPr>
              <a:t>Sistema de Engenharia </a:t>
            </a:r>
          </a:p>
        </p:txBody>
      </p:sp>
      <p:sp>
        <p:nvSpPr>
          <p:cNvPr id="902" name="Google Shape;902;p107"/>
          <p:cNvSpPr/>
          <p:nvPr/>
        </p:nvSpPr>
        <p:spPr>
          <a:xfrm>
            <a:off x="4038600" y="4127500"/>
            <a:ext cx="457200" cy="555625"/>
          </a:xfrm>
          <a:prstGeom prst="upDownArrow">
            <a:avLst>
              <a:gd name="adj1" fmla="val 50000"/>
              <a:gd name="adj2" fmla="val 4147"/>
            </a:avLst>
          </a:prstGeom>
          <a:solidFill>
            <a:schemeClr val="folHlink"/>
          </a:solidFill>
          <a:ln w="9525" cap="flat" cmpd="sng">
            <a:solidFill>
              <a:schemeClr val="dk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903" name="Google Shape;903;p107"/>
          <p:cNvSpPr/>
          <p:nvPr/>
        </p:nvSpPr>
        <p:spPr>
          <a:xfrm>
            <a:off x="3200400" y="4841875"/>
            <a:ext cx="2133600" cy="1270000"/>
          </a:xfrm>
          <a:prstGeom prst="can">
            <a:avLst>
              <a:gd name="adj" fmla="val 25000"/>
            </a:avLst>
          </a:prstGeom>
          <a:solidFill>
            <a:srgbClr val="595959"/>
          </a:solid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904" name="Google Shape;904;p107"/>
          <p:cNvSpPr/>
          <p:nvPr/>
        </p:nvSpPr>
        <p:spPr>
          <a:xfrm>
            <a:off x="3371850" y="6191250"/>
            <a:ext cx="1885950" cy="268287"/>
          </a:xfrm>
          <a:prstGeom prst="rect">
            <a:avLst/>
          </a:prstGeom>
        </p:spPr>
        <p:txBody>
          <a:bodyPr>
            <a:prstTxWarp prst="textPlain">
              <a:avLst/>
            </a:prstTxWarp>
          </a:bodyPr>
          <a:lstStyle/>
          <a:p>
            <a:pPr lvl="0" algn="l"/>
            <a:r>
              <a:rPr b="0" i="0">
                <a:ln w="9525" cap="flat" cmpd="sng">
                  <a:solidFill>
                    <a:srgbClr val="000000"/>
                  </a:solidFill>
                  <a:prstDash val="solid"/>
                  <a:miter lim="800000"/>
                  <a:headEnd type="none" w="sm" len="sm"/>
                  <a:tailEnd type="none" w="sm" len="sm"/>
                </a:ln>
                <a:solidFill>
                  <a:srgbClr val="FFFFFF"/>
                </a:solidFill>
                <a:latin typeface="Arial Black"/>
              </a:rPr>
              <a:t>Dados de Produtos </a:t>
            </a:r>
          </a:p>
        </p:txBody>
      </p:sp>
      <p:sp>
        <p:nvSpPr>
          <p:cNvPr id="905" name="Google Shape;905;p107"/>
          <p:cNvSpPr/>
          <p:nvPr/>
        </p:nvSpPr>
        <p:spPr>
          <a:xfrm>
            <a:off x="3352800" y="5397500"/>
            <a:ext cx="1885950" cy="268287"/>
          </a:xfrm>
          <a:prstGeom prst="rect">
            <a:avLst/>
          </a:prstGeom>
        </p:spPr>
        <p:txBody>
          <a:bodyPr>
            <a:prstTxWarp prst="textPlain">
              <a:avLst/>
            </a:prstTxWarp>
          </a:bodyPr>
          <a:lstStyle/>
          <a:p>
            <a:pPr lvl="0" algn="l"/>
            <a:r>
              <a:rPr b="0" i="0">
                <a:ln w="9525" cap="flat" cmpd="sng">
                  <a:solidFill>
                    <a:srgbClr val="000000"/>
                  </a:solidFill>
                  <a:prstDash val="solid"/>
                  <a:miter lim="800000"/>
                  <a:headEnd type="none" w="sm" len="sm"/>
                  <a:tailEnd type="none" w="sm" len="sm"/>
                </a:ln>
                <a:solidFill>
                  <a:srgbClr val="FFFFFF"/>
                </a:solidFill>
                <a:latin typeface="Arial Black"/>
              </a:rPr>
              <a:t>Banco de Dados </a:t>
            </a:r>
          </a:p>
        </p:txBody>
      </p:sp>
      <p:sp>
        <p:nvSpPr>
          <p:cNvPr id="906" name="Google Shape;906;p107"/>
          <p:cNvSpPr/>
          <p:nvPr/>
        </p:nvSpPr>
        <p:spPr>
          <a:xfrm rot="1920000">
            <a:off x="5410200" y="4286250"/>
            <a:ext cx="457200" cy="555625"/>
          </a:xfrm>
          <a:prstGeom prst="upDownArrow">
            <a:avLst>
              <a:gd name="adj1" fmla="val 50000"/>
              <a:gd name="adj2" fmla="val 4147"/>
            </a:avLst>
          </a:prstGeom>
          <a:solidFill>
            <a:schemeClr val="fo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907" name="Google Shape;907;p107"/>
          <p:cNvSpPr/>
          <p:nvPr/>
        </p:nvSpPr>
        <p:spPr>
          <a:xfrm rot="-2160000">
            <a:off x="2667000" y="4302125"/>
            <a:ext cx="457200" cy="539750"/>
          </a:xfrm>
          <a:prstGeom prst="upDownArrow">
            <a:avLst>
              <a:gd name="adj1" fmla="val 50000"/>
              <a:gd name="adj2" fmla="val 4147"/>
            </a:avLst>
          </a:prstGeom>
          <a:solidFill>
            <a:schemeClr val="fo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908" name="Google Shape;908;p107"/>
          <p:cNvSpPr txBox="1"/>
          <p:nvPr/>
        </p:nvSpPr>
        <p:spPr>
          <a:xfrm>
            <a:off x="179387" y="6191250"/>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909" name="Google Shape;909;p10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910" name="Google Shape;910;p107"/>
          <p:cNvSpPr txBox="1"/>
          <p:nvPr/>
        </p:nvSpPr>
        <p:spPr>
          <a:xfrm>
            <a:off x="684212" y="2068512"/>
            <a:ext cx="4757737"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Coleção de Dados Relacionados</a:t>
            </a:r>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08"/>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a:solidFill>
                  <a:schemeClr val="dk1"/>
                </a:solidFill>
                <a:latin typeface="Arial"/>
                <a:ea typeface="Arial"/>
                <a:cs typeface="Arial"/>
                <a:sym typeface="Arial"/>
              </a:rPr>
              <a:t>15</a:t>
            </a:fld>
            <a:endParaRPr/>
          </a:p>
        </p:txBody>
      </p:sp>
      <p:sp>
        <p:nvSpPr>
          <p:cNvPr id="917" name="Google Shape;917;p108"/>
          <p:cNvSpPr txBox="1">
            <a:spLocks noGrp="1"/>
          </p:cNvSpPr>
          <p:nvPr>
            <p:ph type="title"/>
          </p:nvPr>
        </p:nvSpPr>
        <p:spPr>
          <a:xfrm>
            <a:off x="461962" y="184150"/>
            <a:ext cx="5838825"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Propostas dos Bancos de Dados</a:t>
            </a:r>
            <a:endParaRPr/>
          </a:p>
        </p:txBody>
      </p:sp>
      <p:sp>
        <p:nvSpPr>
          <p:cNvPr id="918" name="Google Shape;918;p108"/>
          <p:cNvSpPr txBox="1">
            <a:spLocks noGrp="1"/>
          </p:cNvSpPr>
          <p:nvPr>
            <p:ph type="body" idx="1"/>
          </p:nvPr>
        </p:nvSpPr>
        <p:spPr>
          <a:xfrm>
            <a:off x="365125" y="1196975"/>
            <a:ext cx="8578850" cy="3886200"/>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0"/>
              </a:spcBef>
              <a:spcAft>
                <a:spcPts val="0"/>
              </a:spcAft>
              <a:buClr>
                <a:schemeClr val="lt2"/>
              </a:buClr>
              <a:buSzPts val="1500"/>
              <a:buFont typeface="Noto Sans Symbols"/>
              <a:buChar char="■"/>
            </a:pPr>
            <a:r>
              <a:rPr lang="en-US" sz="2000" b="0" i="0" u="none">
                <a:solidFill>
                  <a:schemeClr val="dk1"/>
                </a:solidFill>
                <a:latin typeface="Arial"/>
                <a:ea typeface="Arial"/>
                <a:cs typeface="Arial"/>
                <a:sym typeface="Arial"/>
              </a:rPr>
              <a:t>Prover independência das aplicações em relação aos dados.</a:t>
            </a:r>
            <a:endParaRPr/>
          </a:p>
          <a:p>
            <a:pPr marL="342900" lvl="0" indent="-342900" algn="just" rtl="0">
              <a:lnSpc>
                <a:spcPct val="90000"/>
              </a:lnSpc>
              <a:spcBef>
                <a:spcPts val="400"/>
              </a:spcBef>
              <a:spcAft>
                <a:spcPts val="0"/>
              </a:spcAft>
              <a:buSzPts val="1500"/>
              <a:buNone/>
            </a:pPr>
            <a:endParaRPr sz="2000" b="0" i="0" u="none">
              <a:solidFill>
                <a:schemeClr val="dk1"/>
              </a:solidFill>
              <a:latin typeface="Arial"/>
              <a:ea typeface="Arial"/>
              <a:cs typeface="Arial"/>
              <a:sym typeface="Arial"/>
            </a:endParaRPr>
          </a:p>
          <a:p>
            <a:pPr marL="342900" lvl="0" indent="-342900" algn="just" rtl="0">
              <a:lnSpc>
                <a:spcPct val="90000"/>
              </a:lnSpc>
              <a:spcBef>
                <a:spcPts val="720"/>
              </a:spcBef>
              <a:spcAft>
                <a:spcPts val="0"/>
              </a:spcAft>
              <a:buClr>
                <a:schemeClr val="lt2"/>
              </a:buClr>
              <a:buSzPts val="1500"/>
              <a:buFont typeface="Noto Sans Symbols"/>
              <a:buChar char="■"/>
            </a:pPr>
            <a:r>
              <a:rPr lang="en-US" sz="2000" b="0" i="0" u="none">
                <a:solidFill>
                  <a:schemeClr val="dk1"/>
                </a:solidFill>
                <a:latin typeface="Arial"/>
                <a:ea typeface="Arial"/>
                <a:cs typeface="Arial"/>
                <a:sym typeface="Arial"/>
              </a:rPr>
              <a:t>O SGBD é quem oferece o isolamento das aplicações em relação aos dados.</a:t>
            </a:r>
            <a:r>
              <a:rPr lang="en-US" sz="3600" b="0" i="0" u="none">
                <a:solidFill>
                  <a:schemeClr val="dk1"/>
                </a:solidFill>
                <a:latin typeface="Arial"/>
                <a:ea typeface="Arial"/>
                <a:cs typeface="Arial"/>
                <a:sym typeface="Arial"/>
              </a:rPr>
              <a:t>	</a:t>
            </a:r>
            <a:endParaRPr/>
          </a:p>
        </p:txBody>
      </p:sp>
      <p:sp>
        <p:nvSpPr>
          <p:cNvPr id="919" name="Google Shape;919;p10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920" name="Google Shape;920;p108"/>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921" name="Google Shape;921;p108"/>
          <p:cNvPicPr preferRelativeResize="0"/>
          <p:nvPr/>
        </p:nvPicPr>
        <p:blipFill rotWithShape="1">
          <a:blip r:embed="rId4">
            <a:alphaModFix/>
          </a:blip>
          <a:srcRect/>
          <a:stretch/>
        </p:blipFill>
        <p:spPr>
          <a:xfrm>
            <a:off x="2052637" y="2349500"/>
            <a:ext cx="6848475" cy="3914775"/>
          </a:xfrm>
          <a:prstGeom prst="rect">
            <a:avLst/>
          </a:prstGeom>
          <a:noFill/>
          <a:ln>
            <a:noFill/>
          </a:ln>
        </p:spPr>
      </p:pic>
    </p:spTree>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09"/>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a:solidFill>
                  <a:schemeClr val="dk1"/>
                </a:solidFill>
                <a:latin typeface="Arial"/>
                <a:ea typeface="Arial"/>
                <a:cs typeface="Arial"/>
                <a:sym typeface="Arial"/>
              </a:rPr>
              <a:t>16</a:t>
            </a:fld>
            <a:endParaRPr/>
          </a:p>
        </p:txBody>
      </p:sp>
      <p:sp>
        <p:nvSpPr>
          <p:cNvPr id="928" name="Google Shape;928;p109"/>
          <p:cNvSpPr txBox="1">
            <a:spLocks noGrp="1"/>
          </p:cNvSpPr>
          <p:nvPr>
            <p:ph type="title"/>
          </p:nvPr>
        </p:nvSpPr>
        <p:spPr>
          <a:xfrm>
            <a:off x="687387" y="609600"/>
            <a:ext cx="8456612"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Propostas dos Bancos de Dados</a:t>
            </a:r>
            <a:endParaRPr/>
          </a:p>
        </p:txBody>
      </p:sp>
      <p:sp>
        <p:nvSpPr>
          <p:cNvPr id="929" name="Google Shape;929;p109"/>
          <p:cNvSpPr txBox="1">
            <a:spLocks noGrp="1"/>
          </p:cNvSpPr>
          <p:nvPr>
            <p:ph type="body" idx="1"/>
          </p:nvPr>
        </p:nvSpPr>
        <p:spPr>
          <a:xfrm>
            <a:off x="457200" y="1981200"/>
            <a:ext cx="8464550" cy="3886200"/>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Clr>
                <a:schemeClr val="lt2"/>
              </a:buClr>
              <a:buSzPts val="1500"/>
              <a:buFont typeface="Noto Sans Symbols"/>
              <a:buChar char="■"/>
            </a:pPr>
            <a:r>
              <a:rPr lang="en-US" sz="2000" b="0" i="0" u="none">
                <a:solidFill>
                  <a:schemeClr val="dk1"/>
                </a:solidFill>
                <a:latin typeface="Arial"/>
                <a:ea typeface="Arial"/>
                <a:cs typeface="Arial"/>
                <a:sym typeface="Arial"/>
              </a:rPr>
              <a:t>As aplicações devem ver os </a:t>
            </a:r>
            <a:r>
              <a:rPr lang="en-US" sz="2000" b="1" i="0" u="none">
                <a:solidFill>
                  <a:schemeClr val="dk1"/>
                </a:solidFill>
                <a:latin typeface="Arial"/>
                <a:ea typeface="Arial"/>
                <a:cs typeface="Arial"/>
                <a:sym typeface="Arial"/>
              </a:rPr>
              <a:t>dados de forma abstrata</a:t>
            </a:r>
            <a:r>
              <a:rPr lang="en-US" sz="2000" b="0" i="0" u="none">
                <a:solidFill>
                  <a:schemeClr val="dk1"/>
                </a:solidFill>
                <a:latin typeface="Arial"/>
                <a:ea typeface="Arial"/>
                <a:cs typeface="Arial"/>
                <a:sym typeface="Arial"/>
              </a:rPr>
              <a:t>, </a:t>
            </a:r>
            <a:r>
              <a:rPr lang="en-US" sz="2000" b="1" i="0" u="none">
                <a:solidFill>
                  <a:schemeClr val="dk1"/>
                </a:solidFill>
                <a:latin typeface="Arial"/>
                <a:ea typeface="Arial"/>
                <a:cs typeface="Arial"/>
                <a:sym typeface="Arial"/>
              </a:rPr>
              <a:t>independente</a:t>
            </a:r>
            <a:r>
              <a:rPr lang="en-US" sz="2000" b="0" i="0" u="none">
                <a:solidFill>
                  <a:schemeClr val="dk1"/>
                </a:solidFill>
                <a:latin typeface="Arial"/>
                <a:ea typeface="Arial"/>
                <a:cs typeface="Arial"/>
                <a:sym typeface="Arial"/>
              </a:rPr>
              <a:t> de detalhes físicos de implementação.</a:t>
            </a:r>
            <a:endParaRPr/>
          </a:p>
        </p:txBody>
      </p:sp>
      <p:sp>
        <p:nvSpPr>
          <p:cNvPr id="930" name="Google Shape;930;p10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931" name="Google Shape;931;p109"/>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932" name="Google Shape;932;p109"/>
          <p:cNvPicPr preferRelativeResize="0"/>
          <p:nvPr/>
        </p:nvPicPr>
        <p:blipFill rotWithShape="1">
          <a:blip r:embed="rId4">
            <a:alphaModFix/>
          </a:blip>
          <a:srcRect/>
          <a:stretch/>
        </p:blipFill>
        <p:spPr>
          <a:xfrm>
            <a:off x="331787" y="3357562"/>
            <a:ext cx="4518025" cy="2232025"/>
          </a:xfrm>
          <a:prstGeom prst="rect">
            <a:avLst/>
          </a:prstGeom>
          <a:noFill/>
          <a:ln>
            <a:noFill/>
          </a:ln>
        </p:spPr>
      </p:pic>
      <p:pic>
        <p:nvPicPr>
          <p:cNvPr id="933" name="Google Shape;933;p109"/>
          <p:cNvPicPr preferRelativeResize="0"/>
          <p:nvPr/>
        </p:nvPicPr>
        <p:blipFill rotWithShape="1">
          <a:blip r:embed="rId5">
            <a:alphaModFix/>
          </a:blip>
          <a:srcRect/>
          <a:stretch/>
        </p:blipFill>
        <p:spPr>
          <a:xfrm>
            <a:off x="4975225" y="3573462"/>
            <a:ext cx="4011612" cy="2160587"/>
          </a:xfrm>
          <a:prstGeom prst="rect">
            <a:avLst/>
          </a:prstGeom>
          <a:noFill/>
          <a:ln>
            <a:noFill/>
          </a:ln>
        </p:spPr>
      </p:pic>
    </p:spTree>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1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17</a:t>
            </a:fld>
            <a:endParaRPr/>
          </a:p>
        </p:txBody>
      </p:sp>
      <p:sp>
        <p:nvSpPr>
          <p:cNvPr id="939" name="Google Shape;939;p110"/>
          <p:cNvSpPr txBox="1">
            <a:spLocks noGrp="1"/>
          </p:cNvSpPr>
          <p:nvPr>
            <p:ph type="ctrTitle" idx="4294967295"/>
          </p:nvPr>
        </p:nvSpPr>
        <p:spPr>
          <a:xfrm>
            <a:off x="26987" y="790575"/>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Propostas dos Bancos de Dados</a:t>
            </a:r>
            <a:endParaRPr/>
          </a:p>
        </p:txBody>
      </p:sp>
      <p:sp>
        <p:nvSpPr>
          <p:cNvPr id="940" name="Google Shape;940;p110"/>
          <p:cNvSpPr txBox="1"/>
          <p:nvPr/>
        </p:nvSpPr>
        <p:spPr>
          <a:xfrm>
            <a:off x="49212" y="1547812"/>
            <a:ext cx="9347200"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400"/>
              <a:buFont typeface="Arial"/>
              <a:buNone/>
            </a:pPr>
            <a:r>
              <a:rPr lang="en-US" sz="2400" b="0" i="0" u="none">
                <a:solidFill>
                  <a:schemeClr val="dk1"/>
                </a:solidFill>
                <a:latin typeface="Arial"/>
                <a:ea typeface="Arial"/>
                <a:cs typeface="Arial"/>
                <a:sym typeface="Arial"/>
              </a:rPr>
              <a:t>Banco de DadosColeção de Dados Relacionados</a:t>
            </a:r>
            <a:endParaRPr/>
          </a:p>
        </p:txBody>
      </p:sp>
      <p:pic>
        <p:nvPicPr>
          <p:cNvPr id="941" name="Google Shape;941;p110"/>
          <p:cNvPicPr preferRelativeResize="0"/>
          <p:nvPr/>
        </p:nvPicPr>
        <p:blipFill rotWithShape="1">
          <a:blip r:embed="rId3">
            <a:alphaModFix/>
          </a:blip>
          <a:srcRect/>
          <a:stretch/>
        </p:blipFill>
        <p:spPr>
          <a:xfrm>
            <a:off x="395287" y="4017962"/>
            <a:ext cx="3298825" cy="1800225"/>
          </a:xfrm>
          <a:prstGeom prst="rect">
            <a:avLst/>
          </a:prstGeom>
          <a:noFill/>
          <a:ln>
            <a:noFill/>
          </a:ln>
        </p:spPr>
      </p:pic>
      <p:pic>
        <p:nvPicPr>
          <p:cNvPr id="942" name="Google Shape;942;p110"/>
          <p:cNvPicPr preferRelativeResize="0"/>
          <p:nvPr/>
        </p:nvPicPr>
        <p:blipFill rotWithShape="1">
          <a:blip r:embed="rId4">
            <a:alphaModFix/>
          </a:blip>
          <a:srcRect/>
          <a:stretch/>
        </p:blipFill>
        <p:spPr>
          <a:xfrm>
            <a:off x="7246937" y="542925"/>
            <a:ext cx="1439862" cy="495300"/>
          </a:xfrm>
          <a:prstGeom prst="rect">
            <a:avLst/>
          </a:prstGeom>
          <a:noFill/>
          <a:ln>
            <a:noFill/>
          </a:ln>
        </p:spPr>
      </p:pic>
      <p:sp>
        <p:nvSpPr>
          <p:cNvPr id="943" name="Google Shape;943;p110"/>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944" name="Google Shape;944;p110"/>
          <p:cNvPicPr preferRelativeResize="0"/>
          <p:nvPr/>
        </p:nvPicPr>
        <p:blipFill rotWithShape="1">
          <a:blip r:embed="rId5">
            <a:alphaModFix/>
          </a:blip>
          <a:srcRect/>
          <a:stretch/>
        </p:blipFill>
        <p:spPr>
          <a:xfrm>
            <a:off x="395287" y="1944687"/>
            <a:ext cx="3808412" cy="1881187"/>
          </a:xfrm>
          <a:prstGeom prst="rect">
            <a:avLst/>
          </a:prstGeom>
          <a:noFill/>
          <a:ln>
            <a:noFill/>
          </a:ln>
        </p:spPr>
      </p:pic>
      <p:pic>
        <p:nvPicPr>
          <p:cNvPr id="945" name="Google Shape;945;p110"/>
          <p:cNvPicPr preferRelativeResize="0"/>
          <p:nvPr/>
        </p:nvPicPr>
        <p:blipFill rotWithShape="1">
          <a:blip r:embed="rId6">
            <a:alphaModFix/>
          </a:blip>
          <a:srcRect/>
          <a:stretch/>
        </p:blipFill>
        <p:spPr>
          <a:xfrm>
            <a:off x="4556125" y="2466975"/>
            <a:ext cx="4510087" cy="2324100"/>
          </a:xfrm>
          <a:prstGeom prst="rect">
            <a:avLst/>
          </a:prstGeom>
          <a:noFill/>
          <a:ln>
            <a:noFill/>
          </a:ln>
        </p:spPr>
      </p:pic>
    </p:spTree>
  </p:cSld>
  <p:clrMapOvr>
    <a:masterClrMapping/>
  </p:clrMapOvr>
  <p:transition>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1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18</a:t>
            </a:fld>
            <a:endParaRPr/>
          </a:p>
        </p:txBody>
      </p:sp>
      <p:sp>
        <p:nvSpPr>
          <p:cNvPr id="951" name="Google Shape;951;p111"/>
          <p:cNvSpPr txBox="1">
            <a:spLocks noGrp="1"/>
          </p:cNvSpPr>
          <p:nvPr>
            <p:ph type="ctrTitle" idx="4294967295"/>
          </p:nvPr>
        </p:nvSpPr>
        <p:spPr>
          <a:xfrm>
            <a:off x="0" y="1071562"/>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SGBD - Estrutura</a:t>
            </a:r>
            <a:endParaRPr/>
          </a:p>
        </p:txBody>
      </p:sp>
      <p:sp>
        <p:nvSpPr>
          <p:cNvPr id="952" name="Google Shape;952;p111"/>
          <p:cNvSpPr txBox="1"/>
          <p:nvPr/>
        </p:nvSpPr>
        <p:spPr>
          <a:xfrm>
            <a:off x="0" y="6211887"/>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953" name="Google Shape;953;p111"/>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954" name="Google Shape;954;p111"/>
          <p:cNvPicPr preferRelativeResize="0"/>
          <p:nvPr/>
        </p:nvPicPr>
        <p:blipFill rotWithShape="1">
          <a:blip r:embed="rId4">
            <a:alphaModFix/>
          </a:blip>
          <a:srcRect/>
          <a:stretch/>
        </p:blipFill>
        <p:spPr>
          <a:xfrm>
            <a:off x="179387" y="1881187"/>
            <a:ext cx="3171825" cy="3629025"/>
          </a:xfrm>
          <a:prstGeom prst="rect">
            <a:avLst/>
          </a:prstGeom>
          <a:noFill/>
          <a:ln>
            <a:noFill/>
          </a:ln>
        </p:spPr>
      </p:pic>
      <p:pic>
        <p:nvPicPr>
          <p:cNvPr id="955" name="Google Shape;955;p111"/>
          <p:cNvPicPr preferRelativeResize="0"/>
          <p:nvPr/>
        </p:nvPicPr>
        <p:blipFill rotWithShape="1">
          <a:blip r:embed="rId5">
            <a:alphaModFix/>
          </a:blip>
          <a:srcRect/>
          <a:stretch/>
        </p:blipFill>
        <p:spPr>
          <a:xfrm>
            <a:off x="4303712" y="1868487"/>
            <a:ext cx="4391025" cy="3514725"/>
          </a:xfrm>
          <a:prstGeom prst="rect">
            <a:avLst/>
          </a:prstGeom>
          <a:noFill/>
          <a:ln>
            <a:noFill/>
          </a:ln>
        </p:spPr>
      </p:pic>
    </p:spTree>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12"/>
          <p:cNvSpPr txBox="1">
            <a:spLocks noGrp="1"/>
          </p:cNvSpPr>
          <p:nvPr>
            <p:ph type="ctrTitle"/>
          </p:nvPr>
        </p:nvSpPr>
        <p:spPr>
          <a:xfrm>
            <a:off x="2555875" y="2286000"/>
            <a:ext cx="6408737"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Arial"/>
              <a:buNone/>
            </a:pPr>
            <a:r>
              <a:rPr lang="en-US" sz="2800" b="1" i="0" u="none">
                <a:solidFill>
                  <a:srgbClr val="FFFFFF"/>
                </a:solidFill>
                <a:latin typeface="Arial"/>
                <a:ea typeface="Arial"/>
                <a:cs typeface="Arial"/>
                <a:sym typeface="Arial"/>
              </a:rPr>
              <a:t>Vídeo – Porque Banco de dados</a:t>
            </a:r>
            <a:endParaRPr/>
          </a:p>
        </p:txBody>
      </p:sp>
      <p:pic>
        <p:nvPicPr>
          <p:cNvPr id="961" name="Google Shape;961;p112"/>
          <p:cNvPicPr preferRelativeResize="0"/>
          <p:nvPr/>
        </p:nvPicPr>
        <p:blipFill rotWithShape="1">
          <a:blip r:embed="rId3">
            <a:alphaModFix/>
          </a:blip>
          <a:srcRect/>
          <a:stretch/>
        </p:blipFill>
        <p:spPr>
          <a:xfrm>
            <a:off x="7380287" y="692150"/>
            <a:ext cx="1439862" cy="495300"/>
          </a:xfrm>
          <a:prstGeom prst="rect">
            <a:avLst/>
          </a:prstGeom>
          <a:noFill/>
          <a:ln>
            <a:noFill/>
          </a:ln>
        </p:spPr>
      </p:pic>
      <p:sp>
        <p:nvSpPr>
          <p:cNvPr id="962" name="Google Shape;962;p112"/>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963" name="Google Shape;963;p11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19</a:t>
            </a:fld>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95"/>
          <p:cNvPicPr preferRelativeResize="0"/>
          <p:nvPr/>
        </p:nvPicPr>
        <p:blipFill rotWithShape="1">
          <a:blip r:embed="rId3">
            <a:alphaModFix/>
          </a:blip>
          <a:srcRect/>
          <a:stretch/>
        </p:blipFill>
        <p:spPr>
          <a:xfrm>
            <a:off x="876300" y="1533525"/>
            <a:ext cx="7391400" cy="3790950"/>
          </a:xfrm>
          <a:prstGeom prst="rect">
            <a:avLst/>
          </a:prstGeom>
          <a:noFill/>
          <a:ln>
            <a:noFill/>
          </a:ln>
        </p:spPr>
      </p:pic>
      <p:sp>
        <p:nvSpPr>
          <p:cNvPr id="751" name="Google Shape;751;p95"/>
          <p:cNvSpPr txBox="1">
            <a:spLocks noGrp="1"/>
          </p:cNvSpPr>
          <p:nvPr>
            <p:ph type="title"/>
          </p:nvPr>
        </p:nvSpPr>
        <p:spPr>
          <a:xfrm>
            <a:off x="404812"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Plano de Ensino – Banco de Dados</a:t>
            </a:r>
            <a:endParaRPr/>
          </a:p>
        </p:txBody>
      </p:sp>
      <p:sp>
        <p:nvSpPr>
          <p:cNvPr id="752" name="Google Shape;752;p9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a:t>
            </a:fld>
            <a:endParaRPr/>
          </a:p>
        </p:txBody>
      </p:sp>
      <p:pic>
        <p:nvPicPr>
          <p:cNvPr id="753" name="Google Shape;753;p95"/>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754" name="Google Shape;754;p95"/>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755" name="Google Shape;755;p95"/>
          <p:cNvSpPr/>
          <p:nvPr/>
        </p:nvSpPr>
        <p:spPr>
          <a:xfrm>
            <a:off x="3635375" y="2278062"/>
            <a:ext cx="431800" cy="433387"/>
          </a:xfrm>
          <a:prstGeom prst="ellipse">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13"/>
          <p:cNvSpPr txBox="1">
            <a:spLocks noGrp="1"/>
          </p:cNvSpPr>
          <p:nvPr>
            <p:ph type="title" idx="4294967295"/>
          </p:nvPr>
        </p:nvSpPr>
        <p:spPr>
          <a:xfrm>
            <a:off x="395287" y="755650"/>
            <a:ext cx="5760900" cy="585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3200"/>
              <a:buFont typeface="Arial"/>
              <a:buNone/>
            </a:pPr>
            <a:r>
              <a:rPr lang="en-US" sz="3200" b="0" i="0" u="none" strike="noStrike" cap="none">
                <a:solidFill>
                  <a:srgbClr val="FF0000"/>
                </a:solidFill>
                <a:latin typeface="Arial"/>
                <a:ea typeface="Arial"/>
                <a:cs typeface="Arial"/>
                <a:sym typeface="Arial"/>
              </a:rPr>
              <a:t>O porque de Banco de dados</a:t>
            </a:r>
            <a:br>
              <a:rPr lang="en-US" sz="3200" b="0" i="0" u="none" strike="noStrike" cap="none">
                <a:solidFill>
                  <a:srgbClr val="FF0000"/>
                </a:solidFill>
                <a:latin typeface="Arial"/>
                <a:ea typeface="Arial"/>
                <a:cs typeface="Arial"/>
                <a:sym typeface="Arial"/>
              </a:rPr>
            </a:br>
            <a:endParaRPr/>
          </a:p>
        </p:txBody>
      </p:sp>
      <p:pic>
        <p:nvPicPr>
          <p:cNvPr id="971" name="Google Shape;971;p113"/>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972" name="Google Shape;972;p11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20</a:t>
            </a:fld>
            <a:endParaRPr/>
          </a:p>
        </p:txBody>
      </p:sp>
      <p:sp>
        <p:nvSpPr>
          <p:cNvPr id="973" name="Google Shape;973;p113"/>
          <p:cNvSpPr txBox="1"/>
          <p:nvPr/>
        </p:nvSpPr>
        <p:spPr>
          <a:xfrm>
            <a:off x="0" y="6237287"/>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974" name="Google Shape;974;p113"/>
          <p:cNvSpPr txBox="1"/>
          <p:nvPr/>
        </p:nvSpPr>
        <p:spPr>
          <a:xfrm>
            <a:off x="619125" y="1341437"/>
            <a:ext cx="67692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a:solidFill>
                  <a:schemeClr val="dk1"/>
                </a:solidFill>
                <a:latin typeface="Arial"/>
                <a:ea typeface="Arial"/>
                <a:cs typeface="Arial"/>
                <a:sym typeface="Arial"/>
              </a:rPr>
              <a:t>https://www.youtube.com/watch?v=X9AoBwV_2HM</a:t>
            </a:r>
            <a:endParaRPr/>
          </a:p>
        </p:txBody>
      </p:sp>
      <p:pic>
        <p:nvPicPr>
          <p:cNvPr id="975" name="Google Shape;975;p113" descr="Video da Microsoft contando rapidamente a história dos Bancos de Dados que selecionei para uso em aula da disciplina Projeto de Bancos de Dados." title="Banco de Dados">
            <a:hlinkClick r:id="rId4"/>
          </p:cNvPr>
          <p:cNvPicPr preferRelativeResize="0"/>
          <p:nvPr/>
        </p:nvPicPr>
        <p:blipFill>
          <a:blip r:embed="rId5">
            <a:alphaModFix/>
          </a:blip>
          <a:stretch>
            <a:fillRect/>
          </a:stretch>
        </p:blipFill>
        <p:spPr>
          <a:xfrm>
            <a:off x="1494925" y="1784947"/>
            <a:ext cx="5893300" cy="4419975"/>
          </a:xfrm>
          <a:prstGeom prst="rect">
            <a:avLst/>
          </a:prstGeom>
          <a:noFill/>
          <a:ln>
            <a:noFill/>
          </a:ln>
        </p:spPr>
      </p:pic>
    </p:spTree>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5"/>
                                        </p:tgtEl>
                                        <p:attrNameLst>
                                          <p:attrName>style.visibility</p:attrName>
                                        </p:attrNameLst>
                                      </p:cBhvr>
                                      <p:to>
                                        <p:strVal val="visible"/>
                                      </p:to>
                                    </p:set>
                                    <p:animEffect transition="in" filter="fade">
                                      <p:cBhvr>
                                        <p:cTn id="7" dur="1000"/>
                                        <p:tgtEl>
                                          <p:spTgt spid="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14"/>
          <p:cNvSpPr txBox="1">
            <a:spLocks noGrp="1"/>
          </p:cNvSpPr>
          <p:nvPr>
            <p:ph type="ctrTitle"/>
          </p:nvPr>
        </p:nvSpPr>
        <p:spPr>
          <a:xfrm>
            <a:off x="2843212" y="1341437"/>
            <a:ext cx="4827587" cy="28590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2800"/>
              <a:buFont typeface="Arial"/>
              <a:buNone/>
            </a:pPr>
            <a:r>
              <a:rPr lang="en-US" sz="2800" b="1" i="0" u="none">
                <a:solidFill>
                  <a:srgbClr val="FFFFFF"/>
                </a:solidFill>
                <a:latin typeface="Arial"/>
                <a:ea typeface="Arial"/>
                <a:cs typeface="Arial"/>
                <a:sym typeface="Arial"/>
              </a:rPr>
              <a:t>Regras Normalização</a:t>
            </a:r>
            <a:endParaRPr/>
          </a:p>
        </p:txBody>
      </p:sp>
      <p:sp>
        <p:nvSpPr>
          <p:cNvPr id="982" name="Google Shape;982;p11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21</a:t>
            </a:fld>
            <a:endParaRPr/>
          </a:p>
        </p:txBody>
      </p:sp>
      <p:sp>
        <p:nvSpPr>
          <p:cNvPr id="983" name="Google Shape;983;p114"/>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pic>
        <p:nvPicPr>
          <p:cNvPr id="984" name="Google Shape;984;p114"/>
          <p:cNvPicPr preferRelativeResize="0"/>
          <p:nvPr/>
        </p:nvPicPr>
        <p:blipFill rotWithShape="1">
          <a:blip r:embed="rId3">
            <a:alphaModFix/>
          </a:blip>
          <a:srcRect/>
          <a:stretch/>
        </p:blipFill>
        <p:spPr>
          <a:xfrm>
            <a:off x="7235825" y="260350"/>
            <a:ext cx="1439862" cy="495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15"/>
          <p:cNvSpPr txBox="1"/>
          <p:nvPr/>
        </p:nvSpPr>
        <p:spPr>
          <a:xfrm>
            <a:off x="457200" y="460375"/>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a:solidFill>
                  <a:srgbClr val="000000"/>
                </a:solidFill>
                <a:latin typeface="Arial"/>
                <a:ea typeface="Arial"/>
                <a:cs typeface="Arial"/>
                <a:sym typeface="Arial"/>
              </a:rPr>
              <a:t>Normalização de dados</a:t>
            </a:r>
            <a:endParaRPr/>
          </a:p>
        </p:txBody>
      </p:sp>
      <p:sp>
        <p:nvSpPr>
          <p:cNvPr id="992" name="Google Shape;992;p115"/>
          <p:cNvSpPr txBox="1"/>
          <p:nvPr/>
        </p:nvSpPr>
        <p:spPr>
          <a:xfrm>
            <a:off x="457200" y="1600200"/>
            <a:ext cx="49784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Char char="•"/>
            </a:pPr>
            <a:r>
              <a:rPr lang="en-US" sz="2800" b="0" i="0" u="none">
                <a:solidFill>
                  <a:srgbClr val="000000"/>
                </a:solidFill>
                <a:latin typeface="Arial"/>
                <a:ea typeface="Arial"/>
                <a:cs typeface="Arial"/>
                <a:sym typeface="Arial"/>
              </a:rPr>
              <a:t>Regras:</a:t>
            </a:r>
            <a:endParaRPr/>
          </a:p>
          <a:p>
            <a:pPr marL="742950" marR="0" lvl="1" indent="-107950" algn="l" rtl="0">
              <a:lnSpc>
                <a:spcPct val="100000"/>
              </a:lnSpc>
              <a:spcBef>
                <a:spcPts val="56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1ª Forma Normal (1FN).</a:t>
            </a:r>
            <a:endParaRPr/>
          </a:p>
          <a:p>
            <a:pPr marL="742950" marR="0" lvl="1" indent="-285750" algn="l" rtl="0">
              <a:lnSpc>
                <a:spcPct val="100000"/>
              </a:lnSpc>
              <a:spcBef>
                <a:spcPts val="36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2ª Forma Normal (2FN).</a:t>
            </a:r>
            <a:endParaRPr/>
          </a:p>
          <a:p>
            <a:pPr marL="742950" marR="0" lvl="1" indent="-285750" algn="l" rtl="0">
              <a:lnSpc>
                <a:spcPct val="100000"/>
              </a:lnSpc>
              <a:spcBef>
                <a:spcPts val="36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3ª Forma Normal (3FN).</a:t>
            </a:r>
            <a:endParaRPr/>
          </a:p>
          <a:p>
            <a:pPr marL="742950" marR="0" lvl="1" indent="-285750" algn="l" rtl="0">
              <a:lnSpc>
                <a:spcPct val="100000"/>
              </a:lnSpc>
              <a:spcBef>
                <a:spcPts val="36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4ª Forma Normal (4FN).</a:t>
            </a:r>
            <a:endParaRPr/>
          </a:p>
          <a:p>
            <a:pPr marL="742950" marR="0" lvl="1" indent="-285750" algn="l" rtl="0">
              <a:lnSpc>
                <a:spcPct val="100000"/>
              </a:lnSpc>
              <a:spcBef>
                <a:spcPts val="360"/>
              </a:spcBef>
              <a:spcAft>
                <a:spcPts val="0"/>
              </a:spcAft>
              <a:buClr>
                <a:srgbClr val="000000"/>
              </a:buClr>
              <a:buSzPts val="1800"/>
              <a:buFont typeface="Arial"/>
              <a:buChar char="–"/>
            </a:pPr>
            <a:r>
              <a:rPr lang="en-US" sz="1800" b="0" i="0" u="none" strike="noStrike" cap="none">
                <a:solidFill>
                  <a:srgbClr val="000000"/>
                </a:solidFill>
                <a:latin typeface="Arial"/>
                <a:ea typeface="Arial"/>
                <a:cs typeface="Arial"/>
                <a:sym typeface="Arial"/>
              </a:rPr>
              <a:t>5ª Forma Normal (5FN).</a:t>
            </a:r>
            <a:endParaRPr/>
          </a:p>
        </p:txBody>
      </p:sp>
      <p:pic>
        <p:nvPicPr>
          <p:cNvPr id="993" name="Google Shape;993;p115"/>
          <p:cNvPicPr preferRelativeResize="0"/>
          <p:nvPr/>
        </p:nvPicPr>
        <p:blipFill rotWithShape="1">
          <a:blip r:embed="rId3">
            <a:alphaModFix/>
          </a:blip>
          <a:srcRect/>
          <a:stretch/>
        </p:blipFill>
        <p:spPr>
          <a:xfrm>
            <a:off x="4140200" y="1787525"/>
            <a:ext cx="4924425" cy="4162425"/>
          </a:xfrm>
          <a:prstGeom prst="rect">
            <a:avLst/>
          </a:prstGeom>
          <a:noFill/>
          <a:ln>
            <a:noFill/>
          </a:ln>
        </p:spPr>
      </p:pic>
      <p:pic>
        <p:nvPicPr>
          <p:cNvPr id="994" name="Google Shape;994;p115"/>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995" name="Google Shape;995;p11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22</a:t>
            </a:fld>
            <a:endParaRPr/>
          </a:p>
        </p:txBody>
      </p:sp>
      <p:sp>
        <p:nvSpPr>
          <p:cNvPr id="996" name="Google Shape;996;p115"/>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pic>
        <p:nvPicPr>
          <p:cNvPr id="1003" name="Google Shape;1003;p116"/>
          <p:cNvPicPr preferRelativeResize="0"/>
          <p:nvPr/>
        </p:nvPicPr>
        <p:blipFill rotWithShape="1">
          <a:blip r:embed="rId3">
            <a:alphaModFix/>
          </a:blip>
          <a:srcRect/>
          <a:stretch/>
        </p:blipFill>
        <p:spPr>
          <a:xfrm>
            <a:off x="5724525" y="1241425"/>
            <a:ext cx="2265362" cy="1944687"/>
          </a:xfrm>
          <a:prstGeom prst="rect">
            <a:avLst/>
          </a:prstGeom>
          <a:noFill/>
          <a:ln>
            <a:noFill/>
          </a:ln>
        </p:spPr>
      </p:pic>
      <p:sp>
        <p:nvSpPr>
          <p:cNvPr id="1004" name="Google Shape;1004;p116"/>
          <p:cNvSpPr txBox="1"/>
          <p:nvPr/>
        </p:nvSpPr>
        <p:spPr>
          <a:xfrm>
            <a:off x="457200" y="1268412"/>
            <a:ext cx="47625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Dependência funcional</a:t>
            </a:r>
            <a:endParaRPr/>
          </a:p>
          <a:p>
            <a:pPr marL="342900" marR="0" lvl="0" indent="-342900" algn="l" rtl="0">
              <a:lnSpc>
                <a:spcPct val="100000"/>
              </a:lnSpc>
              <a:spcBef>
                <a:spcPts val="560"/>
              </a:spcBef>
              <a:spcAft>
                <a:spcPts val="0"/>
              </a:spcAft>
              <a:buClr>
                <a:schemeClr val="dk1"/>
              </a:buClr>
              <a:buSzPts val="2800"/>
              <a:buFont typeface="Arial"/>
              <a:buNone/>
            </a:pPr>
            <a:endParaRPr sz="28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Ocorre quando </a:t>
            </a:r>
            <a:r>
              <a:rPr lang="en-US" sz="2000" b="1" i="0" u="none">
                <a:solidFill>
                  <a:srgbClr val="FF0000"/>
                </a:solidFill>
                <a:latin typeface="Arial"/>
                <a:ea typeface="Arial"/>
                <a:cs typeface="Arial"/>
                <a:sym typeface="Arial"/>
              </a:rPr>
              <a:t>um atributo ou conjunto de atributos </a:t>
            </a:r>
            <a:r>
              <a:rPr lang="en-US" sz="2000" b="0" i="0" u="none">
                <a:solidFill>
                  <a:srgbClr val="000000"/>
                </a:solidFill>
                <a:latin typeface="Arial"/>
                <a:ea typeface="Arial"/>
                <a:cs typeface="Arial"/>
                <a:sym typeface="Arial"/>
              </a:rPr>
              <a:t>depende funcionalmente de outro atributo para ter significado.</a:t>
            </a:r>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pic>
        <p:nvPicPr>
          <p:cNvPr id="1005" name="Google Shape;1005;p116"/>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006" name="Google Shape;1006;p11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23</a:t>
            </a:fld>
            <a:endParaRPr/>
          </a:p>
        </p:txBody>
      </p:sp>
      <p:sp>
        <p:nvSpPr>
          <p:cNvPr id="1007" name="Google Shape;1007;p11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pic>
        <p:nvPicPr>
          <p:cNvPr id="1008" name="Google Shape;1008;p116"/>
          <p:cNvPicPr preferRelativeResize="0"/>
          <p:nvPr/>
        </p:nvPicPr>
        <p:blipFill rotWithShape="1">
          <a:blip r:embed="rId5">
            <a:alphaModFix/>
          </a:blip>
          <a:srcRect/>
          <a:stretch/>
        </p:blipFill>
        <p:spPr>
          <a:xfrm>
            <a:off x="3986212" y="4005262"/>
            <a:ext cx="4216400" cy="2016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17"/>
          <p:cNvSpPr txBox="1"/>
          <p:nvPr/>
        </p:nvSpPr>
        <p:spPr>
          <a:xfrm>
            <a:off x="0" y="528637"/>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Dependência funcional parcial</a:t>
            </a:r>
            <a:endParaRPr/>
          </a:p>
          <a:p>
            <a:pPr marL="0" marR="0" lvl="0" indent="0" algn="l" rtl="0">
              <a:lnSpc>
                <a:spcPct val="100000"/>
              </a:lnSpc>
              <a:spcBef>
                <a:spcPts val="0"/>
              </a:spcBef>
              <a:spcAft>
                <a:spcPts val="0"/>
              </a:spcAft>
              <a:buNone/>
            </a:pPr>
            <a:endParaRPr sz="2800" b="1" i="0" u="none">
              <a:solidFill>
                <a:srgbClr val="000000"/>
              </a:solidFill>
              <a:latin typeface="Arial"/>
              <a:ea typeface="Arial"/>
              <a:cs typeface="Arial"/>
              <a:sym typeface="Arial"/>
            </a:endParaRPr>
          </a:p>
        </p:txBody>
      </p:sp>
      <p:sp>
        <p:nvSpPr>
          <p:cNvPr id="1016" name="Google Shape;1016;p117"/>
          <p:cNvSpPr txBox="1"/>
          <p:nvPr/>
        </p:nvSpPr>
        <p:spPr>
          <a:xfrm>
            <a:off x="22225" y="1177925"/>
            <a:ext cx="4765675" cy="3313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00000"/>
              </a:buClr>
              <a:buSzPts val="2000"/>
              <a:buFont typeface="Arial"/>
              <a:buChar char="•"/>
            </a:pPr>
            <a:r>
              <a:rPr lang="en-US" sz="2000" b="0" i="0" u="none">
                <a:solidFill>
                  <a:srgbClr val="000000"/>
                </a:solidFill>
                <a:latin typeface="Arial"/>
                <a:ea typeface="Arial"/>
                <a:cs typeface="Arial"/>
                <a:sym typeface="Arial"/>
              </a:rPr>
              <a:t>Ocorre quando em um identificador composto (</a:t>
            </a:r>
            <a:r>
              <a:rPr lang="en-US" sz="2000" b="0" i="0" u="none">
                <a:solidFill>
                  <a:srgbClr val="FF0000"/>
                </a:solidFill>
                <a:latin typeface="Arial"/>
                <a:ea typeface="Arial"/>
                <a:cs typeface="Arial"/>
                <a:sym typeface="Arial"/>
              </a:rPr>
              <a:t>concatenado</a:t>
            </a:r>
            <a:r>
              <a:rPr lang="en-US" sz="2000" b="0" i="0" u="none">
                <a:solidFill>
                  <a:srgbClr val="000000"/>
                </a:solidFill>
                <a:latin typeface="Arial"/>
                <a:ea typeface="Arial"/>
                <a:cs typeface="Arial"/>
                <a:sym typeface="Arial"/>
              </a:rPr>
              <a:t>), um atributo ou conjunto de atributos depende de </a:t>
            </a:r>
            <a:r>
              <a:rPr lang="en-US" sz="2000" b="1" i="0" u="none">
                <a:solidFill>
                  <a:srgbClr val="FF0000"/>
                </a:solidFill>
                <a:latin typeface="Arial"/>
                <a:ea typeface="Arial"/>
                <a:cs typeface="Arial"/>
                <a:sym typeface="Arial"/>
              </a:rPr>
              <a:t>forma parcial </a:t>
            </a:r>
            <a:r>
              <a:rPr lang="en-US" sz="2000" b="0" i="0" u="none">
                <a:solidFill>
                  <a:srgbClr val="000000"/>
                </a:solidFill>
                <a:latin typeface="Arial"/>
                <a:ea typeface="Arial"/>
                <a:cs typeface="Arial"/>
                <a:sym typeface="Arial"/>
              </a:rPr>
              <a:t>deste identificador composto (concatenado), ou seja apresenta dependência de parte do identificador composto.</a:t>
            </a:r>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pic>
        <p:nvPicPr>
          <p:cNvPr id="1017" name="Google Shape;1017;p11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018" name="Google Shape;1018;p11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24</a:t>
            </a:fld>
            <a:endParaRPr/>
          </a:p>
        </p:txBody>
      </p:sp>
      <p:sp>
        <p:nvSpPr>
          <p:cNvPr id="1019" name="Google Shape;1019;p117"/>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pic>
        <p:nvPicPr>
          <p:cNvPr id="1020" name="Google Shape;1020;p117"/>
          <p:cNvPicPr preferRelativeResize="0"/>
          <p:nvPr/>
        </p:nvPicPr>
        <p:blipFill rotWithShape="1">
          <a:blip r:embed="rId4">
            <a:alphaModFix/>
          </a:blip>
          <a:srcRect/>
          <a:stretch/>
        </p:blipFill>
        <p:spPr>
          <a:xfrm>
            <a:off x="5532437" y="1027112"/>
            <a:ext cx="1949450" cy="1903412"/>
          </a:xfrm>
          <a:prstGeom prst="rect">
            <a:avLst/>
          </a:prstGeom>
          <a:noFill/>
          <a:ln>
            <a:noFill/>
          </a:ln>
        </p:spPr>
      </p:pic>
      <p:pic>
        <p:nvPicPr>
          <p:cNvPr id="1021" name="Google Shape;1021;p117"/>
          <p:cNvPicPr preferRelativeResize="0"/>
          <p:nvPr/>
        </p:nvPicPr>
        <p:blipFill rotWithShape="1">
          <a:blip r:embed="rId5">
            <a:alphaModFix/>
          </a:blip>
          <a:srcRect/>
          <a:stretch/>
        </p:blipFill>
        <p:spPr>
          <a:xfrm>
            <a:off x="5402262" y="3429000"/>
            <a:ext cx="2895600" cy="2152650"/>
          </a:xfrm>
          <a:prstGeom prst="rect">
            <a:avLst/>
          </a:prstGeom>
          <a:noFill/>
          <a:ln>
            <a:noFill/>
          </a:ln>
        </p:spPr>
      </p:pic>
      <p:cxnSp>
        <p:nvCxnSpPr>
          <p:cNvPr id="1022" name="Google Shape;1022;p117"/>
          <p:cNvCxnSpPr/>
          <p:nvPr/>
        </p:nvCxnSpPr>
        <p:spPr>
          <a:xfrm rot="10800000" flipH="1">
            <a:off x="4140200" y="4076700"/>
            <a:ext cx="1262062" cy="414337"/>
          </a:xfrm>
          <a:prstGeom prst="straightConnector1">
            <a:avLst/>
          </a:prstGeom>
          <a:noFill/>
          <a:ln w="9525" cap="flat" cmpd="sng">
            <a:solidFill>
              <a:schemeClr val="dk1"/>
            </a:solidFill>
            <a:prstDash val="solid"/>
            <a:miter lim="800000"/>
            <a:headEnd type="none" w="med" len="med"/>
            <a:tailEnd type="stealth"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8"/>
          <p:cNvSpPr txBox="1"/>
          <p:nvPr/>
        </p:nvSpPr>
        <p:spPr>
          <a:xfrm>
            <a:off x="104775" y="642937"/>
            <a:ext cx="5267325" cy="72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Dependência transitiva</a:t>
            </a:r>
            <a:endParaRPr/>
          </a:p>
          <a:p>
            <a:pPr marL="342900" marR="0" lvl="0" indent="-342900" algn="l" rtl="0">
              <a:lnSpc>
                <a:spcPct val="100000"/>
              </a:lnSpc>
              <a:spcBef>
                <a:spcPts val="10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500" b="0" i="0" u="none">
              <a:solidFill>
                <a:srgbClr val="000000"/>
              </a:solidFill>
              <a:latin typeface="Arial"/>
              <a:ea typeface="Arial"/>
              <a:cs typeface="Arial"/>
              <a:sym typeface="Arial"/>
            </a:endParaRPr>
          </a:p>
        </p:txBody>
      </p:sp>
      <p:pic>
        <p:nvPicPr>
          <p:cNvPr id="1030" name="Google Shape;1030;p118"/>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031" name="Google Shape;1031;p11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25</a:t>
            </a:fld>
            <a:endParaRPr/>
          </a:p>
        </p:txBody>
      </p:sp>
      <p:sp>
        <p:nvSpPr>
          <p:cNvPr id="1032" name="Google Shape;1032;p11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033" name="Google Shape;1033;p118"/>
          <p:cNvSpPr txBox="1"/>
          <p:nvPr/>
        </p:nvSpPr>
        <p:spPr>
          <a:xfrm>
            <a:off x="468312" y="3990975"/>
            <a:ext cx="8064500" cy="23495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Uma </a:t>
            </a:r>
            <a:r>
              <a:rPr lang="en-US" sz="2000" b="1" i="0" u="none">
                <a:solidFill>
                  <a:srgbClr val="000000"/>
                </a:solidFill>
                <a:latin typeface="Arial"/>
                <a:ea typeface="Arial"/>
                <a:cs typeface="Arial"/>
                <a:sym typeface="Arial"/>
              </a:rPr>
              <a:t>dependência funcional transitiva</a:t>
            </a:r>
            <a:r>
              <a:rPr lang="en-US" sz="2000" b="0" i="0" u="none">
                <a:solidFill>
                  <a:srgbClr val="000000"/>
                </a:solidFill>
                <a:latin typeface="Arial"/>
                <a:ea typeface="Arial"/>
                <a:cs typeface="Arial"/>
                <a:sym typeface="Arial"/>
              </a:rPr>
              <a:t> ocorre quando uma coluna, além de depender da chave primária da tabela, e depende de outra coluna também Chave Primária para ter significado.</a:t>
            </a:r>
            <a:endParaRPr/>
          </a:p>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pic>
        <p:nvPicPr>
          <p:cNvPr id="1034" name="Google Shape;1034;p118"/>
          <p:cNvPicPr preferRelativeResize="0"/>
          <p:nvPr/>
        </p:nvPicPr>
        <p:blipFill rotWithShape="1">
          <a:blip r:embed="rId4">
            <a:alphaModFix/>
          </a:blip>
          <a:srcRect/>
          <a:stretch/>
        </p:blipFill>
        <p:spPr>
          <a:xfrm>
            <a:off x="6732587" y="1101725"/>
            <a:ext cx="1949450" cy="1903412"/>
          </a:xfrm>
          <a:prstGeom prst="rect">
            <a:avLst/>
          </a:prstGeom>
          <a:noFill/>
          <a:ln>
            <a:noFill/>
          </a:ln>
        </p:spPr>
      </p:pic>
      <p:pic>
        <p:nvPicPr>
          <p:cNvPr id="1035" name="Google Shape;1035;p118"/>
          <p:cNvPicPr preferRelativeResize="0"/>
          <p:nvPr/>
        </p:nvPicPr>
        <p:blipFill rotWithShape="1">
          <a:blip r:embed="rId5">
            <a:alphaModFix/>
          </a:blip>
          <a:srcRect/>
          <a:stretch/>
        </p:blipFill>
        <p:spPr>
          <a:xfrm>
            <a:off x="0" y="1350962"/>
            <a:ext cx="6643687" cy="2222500"/>
          </a:xfrm>
          <a:prstGeom prst="rect">
            <a:avLst/>
          </a:prstGeom>
          <a:noFill/>
          <a:ln>
            <a:noFill/>
          </a:ln>
        </p:spPr>
      </p:pic>
      <p:cxnSp>
        <p:nvCxnSpPr>
          <p:cNvPr id="1036" name="Google Shape;1036;p118"/>
          <p:cNvCxnSpPr/>
          <p:nvPr/>
        </p:nvCxnSpPr>
        <p:spPr>
          <a:xfrm rot="10800000" flipH="1">
            <a:off x="3203575" y="2462212"/>
            <a:ext cx="360362" cy="542925"/>
          </a:xfrm>
          <a:prstGeom prst="straightConnector1">
            <a:avLst/>
          </a:prstGeom>
          <a:noFill/>
          <a:ln w="9525" cap="flat" cmpd="sng">
            <a:solidFill>
              <a:schemeClr val="dk1"/>
            </a:solidFill>
            <a:prstDash val="solid"/>
            <a:miter lim="800000"/>
            <a:headEnd type="none" w="med" len="med"/>
            <a:tailEnd type="stealth" w="med" len="med"/>
          </a:ln>
        </p:spPr>
      </p:cxnSp>
      <p:cxnSp>
        <p:nvCxnSpPr>
          <p:cNvPr id="1037" name="Google Shape;1037;p118"/>
          <p:cNvCxnSpPr/>
          <p:nvPr/>
        </p:nvCxnSpPr>
        <p:spPr>
          <a:xfrm rot="10800000">
            <a:off x="1476375" y="2462212"/>
            <a:ext cx="1582737" cy="1111250"/>
          </a:xfrm>
          <a:prstGeom prst="straightConnector1">
            <a:avLst/>
          </a:prstGeom>
          <a:noFill/>
          <a:ln w="9525" cap="flat" cmpd="sng">
            <a:solidFill>
              <a:schemeClr val="dk1"/>
            </a:solidFill>
            <a:prstDash val="solid"/>
            <a:miter lim="800000"/>
            <a:headEnd type="none" w="med" len="med"/>
            <a:tailEnd type="stealth"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19"/>
          <p:cNvSpPr txBox="1"/>
          <p:nvPr/>
        </p:nvSpPr>
        <p:spPr>
          <a:xfrm>
            <a:off x="104775" y="642937"/>
            <a:ext cx="5267325" cy="72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1. Forma Normal</a:t>
            </a:r>
            <a:endParaRPr/>
          </a:p>
          <a:p>
            <a:pPr marL="342900" marR="0" lvl="0" indent="-342900" algn="l" rtl="0">
              <a:lnSpc>
                <a:spcPct val="100000"/>
              </a:lnSpc>
              <a:spcBef>
                <a:spcPts val="10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500" b="0" i="0" u="none">
              <a:solidFill>
                <a:srgbClr val="000000"/>
              </a:solidFill>
              <a:latin typeface="Arial"/>
              <a:ea typeface="Arial"/>
              <a:cs typeface="Arial"/>
              <a:sym typeface="Arial"/>
            </a:endParaRPr>
          </a:p>
        </p:txBody>
      </p:sp>
      <p:pic>
        <p:nvPicPr>
          <p:cNvPr id="1045" name="Google Shape;1045;p11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046" name="Google Shape;1046;p11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26</a:t>
            </a:fld>
            <a:endParaRPr/>
          </a:p>
        </p:txBody>
      </p:sp>
      <p:sp>
        <p:nvSpPr>
          <p:cNvPr id="1047" name="Google Shape;1047;p11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048" name="Google Shape;1048;p119"/>
          <p:cNvSpPr txBox="1"/>
          <p:nvPr/>
        </p:nvSpPr>
        <p:spPr>
          <a:xfrm>
            <a:off x="219075" y="1363662"/>
            <a:ext cx="3705225" cy="23495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Foi definida para </a:t>
            </a:r>
            <a:r>
              <a:rPr lang="en-US" sz="2000" b="1" i="0" u="none">
                <a:solidFill>
                  <a:srgbClr val="FF0000"/>
                </a:solidFill>
                <a:latin typeface="Arial"/>
                <a:ea typeface="Arial"/>
                <a:cs typeface="Arial"/>
                <a:sym typeface="Arial"/>
              </a:rPr>
              <a:t>não permitir atributos multivalorados </a:t>
            </a:r>
            <a:r>
              <a:rPr lang="en-US" sz="2000" b="0" i="0" u="none">
                <a:solidFill>
                  <a:srgbClr val="000000"/>
                </a:solidFill>
                <a:latin typeface="Arial"/>
                <a:ea typeface="Arial"/>
                <a:cs typeface="Arial"/>
                <a:sym typeface="Arial"/>
              </a:rPr>
              <a:t>ou atributos compostos.</a:t>
            </a:r>
            <a:endParaRPr/>
          </a:p>
          <a:p>
            <a:pPr marL="0" marR="0" lvl="0" indent="0" algn="just"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endParaRPr/>
          </a:p>
          <a:p>
            <a:pPr marL="0" marR="0" lvl="0" indent="0" algn="just"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Uma está em 1FN se e somente se todos os seus atributos contêm apenas valores atômicos (simples, indivisíveis)</a:t>
            </a:r>
            <a:endParaRPr/>
          </a:p>
          <a:p>
            <a:pPr marL="0" marR="0" lvl="0" indent="0" algn="just"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endParaRPr/>
          </a:p>
          <a:p>
            <a:pPr marL="0" marR="0" lvl="0" indent="0" algn="just"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r>
              <a:rPr lang="en-US" sz="2000" b="1" i="0" u="none">
                <a:solidFill>
                  <a:srgbClr val="FF0000"/>
                </a:solidFill>
                <a:latin typeface="Arial"/>
                <a:ea typeface="Arial"/>
                <a:cs typeface="Arial"/>
                <a:sym typeface="Arial"/>
              </a:rPr>
              <a:t>1 domínio é atômico </a:t>
            </a:r>
            <a:r>
              <a:rPr lang="en-US" sz="2000" b="0" i="0" u="none">
                <a:solidFill>
                  <a:srgbClr val="000000"/>
                </a:solidFill>
                <a:latin typeface="Arial"/>
                <a:ea typeface="Arial"/>
                <a:cs typeface="Arial"/>
                <a:sym typeface="Arial"/>
              </a:rPr>
              <a:t>se os elementos desse domínio são considerados como unidades indivisíveis.</a:t>
            </a:r>
            <a:endParaRPr/>
          </a:p>
          <a:p>
            <a:pPr marL="0" marR="0" lvl="0" indent="0" algn="just"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pic>
        <p:nvPicPr>
          <p:cNvPr id="1049" name="Google Shape;1049;p119"/>
          <p:cNvPicPr preferRelativeResize="0"/>
          <p:nvPr/>
        </p:nvPicPr>
        <p:blipFill rotWithShape="1">
          <a:blip r:embed="rId4">
            <a:alphaModFix/>
          </a:blip>
          <a:srcRect/>
          <a:stretch/>
        </p:blipFill>
        <p:spPr>
          <a:xfrm>
            <a:off x="4211637" y="1557337"/>
            <a:ext cx="4878387" cy="2879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20"/>
          <p:cNvSpPr txBox="1"/>
          <p:nvPr/>
        </p:nvSpPr>
        <p:spPr>
          <a:xfrm>
            <a:off x="104775" y="642937"/>
            <a:ext cx="5267325" cy="72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1. Forma Normal</a:t>
            </a:r>
            <a:endParaRPr/>
          </a:p>
          <a:p>
            <a:pPr marL="342900" marR="0" lvl="0" indent="-342900" algn="l" rtl="0">
              <a:lnSpc>
                <a:spcPct val="100000"/>
              </a:lnSpc>
              <a:spcBef>
                <a:spcPts val="10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500" b="0" i="0" u="none">
              <a:solidFill>
                <a:srgbClr val="000000"/>
              </a:solidFill>
              <a:latin typeface="Arial"/>
              <a:ea typeface="Arial"/>
              <a:cs typeface="Arial"/>
              <a:sym typeface="Arial"/>
            </a:endParaRPr>
          </a:p>
        </p:txBody>
      </p:sp>
      <p:pic>
        <p:nvPicPr>
          <p:cNvPr id="1057" name="Google Shape;1057;p120"/>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058" name="Google Shape;1058;p12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27</a:t>
            </a:fld>
            <a:endParaRPr/>
          </a:p>
        </p:txBody>
      </p:sp>
      <p:sp>
        <p:nvSpPr>
          <p:cNvPr id="1059" name="Google Shape;1059;p120"/>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pic>
        <p:nvPicPr>
          <p:cNvPr id="1060" name="Google Shape;1060;p120"/>
          <p:cNvPicPr preferRelativeResize="0"/>
          <p:nvPr/>
        </p:nvPicPr>
        <p:blipFill rotWithShape="1">
          <a:blip r:embed="rId4">
            <a:alphaModFix/>
          </a:blip>
          <a:srcRect/>
          <a:stretch/>
        </p:blipFill>
        <p:spPr>
          <a:xfrm>
            <a:off x="-12700" y="1373187"/>
            <a:ext cx="5605462" cy="3351212"/>
          </a:xfrm>
          <a:prstGeom prst="rect">
            <a:avLst/>
          </a:prstGeom>
          <a:noFill/>
          <a:ln>
            <a:noFill/>
          </a:ln>
        </p:spPr>
      </p:pic>
      <p:pic>
        <p:nvPicPr>
          <p:cNvPr id="1061" name="Google Shape;1061;p120"/>
          <p:cNvPicPr preferRelativeResize="0"/>
          <p:nvPr/>
        </p:nvPicPr>
        <p:blipFill rotWithShape="1">
          <a:blip r:embed="rId5">
            <a:alphaModFix/>
          </a:blip>
          <a:srcRect/>
          <a:stretch/>
        </p:blipFill>
        <p:spPr>
          <a:xfrm>
            <a:off x="4211637" y="4292600"/>
            <a:ext cx="5240337" cy="2089150"/>
          </a:xfrm>
          <a:prstGeom prst="rect">
            <a:avLst/>
          </a:prstGeom>
          <a:noFill/>
          <a:ln>
            <a:noFill/>
          </a:ln>
        </p:spPr>
      </p:pic>
      <p:sp>
        <p:nvSpPr>
          <p:cNvPr id="1062" name="Google Shape;1062;p120"/>
          <p:cNvSpPr/>
          <p:nvPr/>
        </p:nvSpPr>
        <p:spPr>
          <a:xfrm rot="-1559949">
            <a:off x="5414904" y="1942685"/>
            <a:ext cx="1344792" cy="1943596"/>
          </a:xfrm>
          <a:prstGeom prst="downArrow">
            <a:avLst>
              <a:gd name="adj1" fmla="val 15180"/>
              <a:gd name="adj2" fmla="val 6396"/>
            </a:avLst>
          </a:prstGeom>
          <a:solidFill>
            <a:schemeClr val="accent1"/>
          </a:solidFill>
          <a:ln w="25400" cap="flat" cmpd="sng">
            <a:solidFill>
              <a:srgbClr val="6F6F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121"/>
          <p:cNvSpPr txBox="1"/>
          <p:nvPr/>
        </p:nvSpPr>
        <p:spPr>
          <a:xfrm>
            <a:off x="104775" y="642937"/>
            <a:ext cx="5267325" cy="72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2. Forma Normal</a:t>
            </a:r>
            <a:endParaRPr/>
          </a:p>
          <a:p>
            <a:pPr marL="342900" marR="0" lvl="0" indent="-342900" algn="l" rtl="0">
              <a:lnSpc>
                <a:spcPct val="100000"/>
              </a:lnSpc>
              <a:spcBef>
                <a:spcPts val="10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500" b="0" i="0" u="none">
              <a:solidFill>
                <a:srgbClr val="000000"/>
              </a:solidFill>
              <a:latin typeface="Arial"/>
              <a:ea typeface="Arial"/>
              <a:cs typeface="Arial"/>
              <a:sym typeface="Arial"/>
            </a:endParaRPr>
          </a:p>
        </p:txBody>
      </p:sp>
      <p:pic>
        <p:nvPicPr>
          <p:cNvPr id="1070" name="Google Shape;1070;p12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071" name="Google Shape;1071;p12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28</a:t>
            </a:fld>
            <a:endParaRPr/>
          </a:p>
        </p:txBody>
      </p:sp>
      <p:sp>
        <p:nvSpPr>
          <p:cNvPr id="1072" name="Google Shape;1072;p121"/>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073" name="Google Shape;1073;p121"/>
          <p:cNvSpPr txBox="1"/>
          <p:nvPr/>
        </p:nvSpPr>
        <p:spPr>
          <a:xfrm>
            <a:off x="219075" y="1363662"/>
            <a:ext cx="8456612" cy="23495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Estar na 1FN e todos atributos não chave forem totalmente dependentes da chave Primária.</a:t>
            </a:r>
            <a:endParaRPr/>
          </a:p>
          <a:p>
            <a:pPr marL="0" marR="0" lvl="0" indent="0" algn="just"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endParaRPr/>
          </a:p>
          <a:p>
            <a:pPr marL="0" marR="0" lvl="0" indent="0" algn="just"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Estar na 1.FN e todos atributos não chave </a:t>
            </a:r>
            <a:r>
              <a:rPr lang="en-US" sz="2000" b="1" i="0" u="none">
                <a:solidFill>
                  <a:srgbClr val="FF0000"/>
                </a:solidFill>
                <a:latin typeface="Arial"/>
                <a:ea typeface="Arial"/>
                <a:cs typeface="Arial"/>
                <a:sym typeface="Arial"/>
              </a:rPr>
              <a:t>Não tem dependência Parcial.</a:t>
            </a:r>
            <a:endParaRPr/>
          </a:p>
          <a:p>
            <a:pPr marL="0" marR="0" lvl="0" indent="0" algn="l" rtl="0">
              <a:lnSpc>
                <a:spcPct val="100000"/>
              </a:lnSpc>
              <a:spcBef>
                <a:spcPts val="0"/>
              </a:spcBef>
              <a:spcAft>
                <a:spcPts val="0"/>
              </a:spcAft>
              <a:buNone/>
            </a:pPr>
            <a:endParaRPr sz="2000" b="1" i="0" u="none">
              <a:solidFill>
                <a:srgbClr val="FF0000"/>
              </a:solidFill>
              <a:latin typeface="Arial"/>
              <a:ea typeface="Arial"/>
              <a:cs typeface="Arial"/>
              <a:sym typeface="Arial"/>
            </a:endParaRPr>
          </a:p>
        </p:txBody>
      </p:sp>
      <p:pic>
        <p:nvPicPr>
          <p:cNvPr id="1074" name="Google Shape;1074;p121"/>
          <p:cNvPicPr preferRelativeResize="0"/>
          <p:nvPr/>
        </p:nvPicPr>
        <p:blipFill rotWithShape="1">
          <a:blip r:embed="rId4">
            <a:alphaModFix/>
          </a:blip>
          <a:srcRect/>
          <a:stretch/>
        </p:blipFill>
        <p:spPr>
          <a:xfrm>
            <a:off x="3059112" y="3465512"/>
            <a:ext cx="3584575" cy="2663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22"/>
          <p:cNvSpPr txBox="1"/>
          <p:nvPr/>
        </p:nvSpPr>
        <p:spPr>
          <a:xfrm>
            <a:off x="104775" y="642937"/>
            <a:ext cx="5267325" cy="72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2. Forma Normal</a:t>
            </a:r>
            <a:endParaRPr/>
          </a:p>
          <a:p>
            <a:pPr marL="342900" marR="0" lvl="0" indent="-342900" algn="l" rtl="0">
              <a:lnSpc>
                <a:spcPct val="100000"/>
              </a:lnSpc>
              <a:spcBef>
                <a:spcPts val="10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500" b="0" i="0" u="none">
              <a:solidFill>
                <a:srgbClr val="000000"/>
              </a:solidFill>
              <a:latin typeface="Arial"/>
              <a:ea typeface="Arial"/>
              <a:cs typeface="Arial"/>
              <a:sym typeface="Arial"/>
            </a:endParaRPr>
          </a:p>
        </p:txBody>
      </p:sp>
      <p:pic>
        <p:nvPicPr>
          <p:cNvPr id="1082" name="Google Shape;1082;p122"/>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083" name="Google Shape;1083;p12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29</a:t>
            </a:fld>
            <a:endParaRPr/>
          </a:p>
        </p:txBody>
      </p:sp>
      <p:sp>
        <p:nvSpPr>
          <p:cNvPr id="1084" name="Google Shape;1084;p122"/>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085" name="Google Shape;1085;p122"/>
          <p:cNvSpPr txBox="1"/>
          <p:nvPr/>
        </p:nvSpPr>
        <p:spPr>
          <a:xfrm>
            <a:off x="219075" y="1363662"/>
            <a:ext cx="3273425" cy="23495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Estar na 1FN e todos atributos não chave forem totalmente dependentes da chave Primária.</a:t>
            </a:r>
            <a:endParaRPr/>
          </a:p>
          <a:p>
            <a:pPr marL="0" marR="0" lvl="0" indent="0" algn="just"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endParaRPr/>
          </a:p>
          <a:p>
            <a:pPr marL="0" marR="0" lvl="0" indent="0" algn="just"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Estar na 1.FN e todos atributos não chave </a:t>
            </a:r>
            <a:r>
              <a:rPr lang="en-US" sz="2000" b="1" i="0" u="none">
                <a:solidFill>
                  <a:srgbClr val="FF0000"/>
                </a:solidFill>
                <a:latin typeface="Arial"/>
                <a:ea typeface="Arial"/>
                <a:cs typeface="Arial"/>
                <a:sym typeface="Arial"/>
              </a:rPr>
              <a:t>Não tem dependência Parcial.</a:t>
            </a:r>
            <a:endParaRPr/>
          </a:p>
          <a:p>
            <a:pPr marL="0" marR="0" lvl="0" indent="0" algn="l" rtl="0">
              <a:lnSpc>
                <a:spcPct val="100000"/>
              </a:lnSpc>
              <a:spcBef>
                <a:spcPts val="0"/>
              </a:spcBef>
              <a:spcAft>
                <a:spcPts val="0"/>
              </a:spcAft>
              <a:buNone/>
            </a:pPr>
            <a:endParaRPr sz="2000" b="1" i="0" u="none">
              <a:solidFill>
                <a:srgbClr val="FF0000"/>
              </a:solidFill>
              <a:latin typeface="Arial"/>
              <a:ea typeface="Arial"/>
              <a:cs typeface="Arial"/>
              <a:sym typeface="Arial"/>
            </a:endParaRPr>
          </a:p>
        </p:txBody>
      </p:sp>
      <p:pic>
        <p:nvPicPr>
          <p:cNvPr id="1086" name="Google Shape;1086;p122"/>
          <p:cNvPicPr preferRelativeResize="0"/>
          <p:nvPr/>
        </p:nvPicPr>
        <p:blipFill rotWithShape="1">
          <a:blip r:embed="rId4">
            <a:alphaModFix/>
          </a:blip>
          <a:srcRect/>
          <a:stretch/>
        </p:blipFill>
        <p:spPr>
          <a:xfrm>
            <a:off x="5380037" y="1196975"/>
            <a:ext cx="2613025" cy="1943100"/>
          </a:xfrm>
          <a:prstGeom prst="rect">
            <a:avLst/>
          </a:prstGeom>
          <a:noFill/>
          <a:ln>
            <a:noFill/>
          </a:ln>
        </p:spPr>
      </p:pic>
      <p:pic>
        <p:nvPicPr>
          <p:cNvPr id="1087" name="Google Shape;1087;p122"/>
          <p:cNvPicPr preferRelativeResize="0"/>
          <p:nvPr/>
        </p:nvPicPr>
        <p:blipFill rotWithShape="1">
          <a:blip r:embed="rId5">
            <a:alphaModFix/>
          </a:blip>
          <a:srcRect/>
          <a:stretch/>
        </p:blipFill>
        <p:spPr>
          <a:xfrm>
            <a:off x="4032250" y="4365625"/>
            <a:ext cx="4889500" cy="1676400"/>
          </a:xfrm>
          <a:prstGeom prst="rect">
            <a:avLst/>
          </a:prstGeom>
          <a:noFill/>
          <a:ln>
            <a:noFill/>
          </a:ln>
        </p:spPr>
      </p:pic>
      <p:sp>
        <p:nvSpPr>
          <p:cNvPr id="1088" name="Google Shape;1088;p122"/>
          <p:cNvSpPr/>
          <p:nvPr/>
        </p:nvSpPr>
        <p:spPr>
          <a:xfrm>
            <a:off x="6300787" y="3357562"/>
            <a:ext cx="385762" cy="647700"/>
          </a:xfrm>
          <a:prstGeom prst="downArrow">
            <a:avLst>
              <a:gd name="adj1" fmla="val 15168"/>
              <a:gd name="adj2" fmla="val 50000"/>
            </a:avLst>
          </a:prstGeom>
          <a:solidFill>
            <a:schemeClr val="accent1"/>
          </a:solidFill>
          <a:ln w="25400" cap="flat" cmpd="sng">
            <a:solidFill>
              <a:srgbClr val="6F6F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6"/>
          <p:cNvSpPr txBox="1">
            <a:spLocks noGrp="1"/>
          </p:cNvSpPr>
          <p:nvPr>
            <p:ph type="title"/>
          </p:nvPr>
        </p:nvSpPr>
        <p:spPr>
          <a:xfrm>
            <a:off x="395287" y="69850"/>
            <a:ext cx="2303462"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Agenda</a:t>
            </a:r>
            <a:endParaRPr/>
          </a:p>
        </p:txBody>
      </p:sp>
      <p:sp>
        <p:nvSpPr>
          <p:cNvPr id="762" name="Google Shape;762;p96"/>
          <p:cNvSpPr txBox="1">
            <a:spLocks noGrp="1"/>
          </p:cNvSpPr>
          <p:nvPr>
            <p:ph type="body" idx="1"/>
          </p:nvPr>
        </p:nvSpPr>
        <p:spPr>
          <a:xfrm>
            <a:off x="2051050" y="466725"/>
            <a:ext cx="7343775" cy="25908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Processo de Projeto de Bancos de Dados</a:t>
            </a:r>
            <a:endParaRPr/>
          </a:p>
          <a:p>
            <a:pPr marL="342900" lvl="0" indent="-342900" algn="l" rtl="0">
              <a:lnSpc>
                <a:spcPct val="15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Banco de dados</a:t>
            </a:r>
            <a:endParaRPr/>
          </a:p>
          <a:p>
            <a:pPr marL="742950" lvl="1" indent="-285750" algn="l" rtl="0">
              <a:lnSpc>
                <a:spcPct val="150000"/>
              </a:lnSpc>
              <a:spcBef>
                <a:spcPts val="280"/>
              </a:spcBef>
              <a:spcAft>
                <a:spcPts val="0"/>
              </a:spcAft>
              <a:buClr>
                <a:schemeClr val="accent2"/>
              </a:buClr>
              <a:buSzPts val="1120"/>
              <a:buFont typeface="Noto Sans Symbols"/>
              <a:buChar char="◻"/>
            </a:pPr>
            <a:r>
              <a:rPr lang="en-US" sz="1400" b="1" i="0" u="none">
                <a:solidFill>
                  <a:schemeClr val="dk1"/>
                </a:solidFill>
                <a:latin typeface="Arial"/>
                <a:ea typeface="Arial"/>
                <a:cs typeface="Arial"/>
                <a:sym typeface="Arial"/>
              </a:rPr>
              <a:t>Processamento sem BD</a:t>
            </a:r>
            <a:endParaRPr/>
          </a:p>
          <a:p>
            <a:pPr marL="742950" lvl="1" indent="-285750" algn="l" rtl="0">
              <a:lnSpc>
                <a:spcPct val="150000"/>
              </a:lnSpc>
              <a:spcBef>
                <a:spcPts val="280"/>
              </a:spcBef>
              <a:spcAft>
                <a:spcPts val="0"/>
              </a:spcAft>
              <a:buClr>
                <a:schemeClr val="accent2"/>
              </a:buClr>
              <a:buSzPts val="1120"/>
              <a:buFont typeface="Noto Sans Symbols"/>
              <a:buChar char="◻"/>
            </a:pPr>
            <a:r>
              <a:rPr lang="en-US" sz="1400" b="1" i="0" u="none">
                <a:solidFill>
                  <a:schemeClr val="dk1"/>
                </a:solidFill>
                <a:latin typeface="Arial"/>
                <a:ea typeface="Arial"/>
                <a:cs typeface="Arial"/>
                <a:sym typeface="Arial"/>
              </a:rPr>
              <a:t>Processamento com BD</a:t>
            </a:r>
            <a:endParaRPr/>
          </a:p>
          <a:p>
            <a:pPr marL="342900" lvl="0" indent="-342900" algn="l" rtl="0">
              <a:lnSpc>
                <a:spcPct val="150000"/>
              </a:lnSpc>
              <a:spcBef>
                <a:spcPts val="280"/>
              </a:spcBef>
              <a:spcAft>
                <a:spcPts val="0"/>
              </a:spcAft>
              <a:buClr>
                <a:schemeClr val="lt2"/>
              </a:buClr>
              <a:buSzPts val="1050"/>
              <a:buFont typeface="Noto Sans Symbols"/>
              <a:buChar char="■"/>
            </a:pPr>
            <a:r>
              <a:rPr lang="en-US" sz="1400" b="0" i="0" u="none">
                <a:solidFill>
                  <a:schemeClr val="dk1"/>
                </a:solidFill>
                <a:latin typeface="Arial"/>
                <a:ea typeface="Arial"/>
                <a:cs typeface="Arial"/>
                <a:sym typeface="Arial"/>
              </a:rPr>
              <a:t>Vídeo (Porque Banco de Dados)</a:t>
            </a:r>
            <a:endParaRPr/>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Normalização</a:t>
            </a:r>
            <a:endParaRPr/>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Dependência Funcional</a:t>
            </a:r>
            <a:endParaRPr/>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Dependência Funcional Parcial</a:t>
            </a:r>
            <a:endParaRPr/>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Dependência Funcional Transitiva</a:t>
            </a:r>
            <a:endParaRPr/>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Forma Normal</a:t>
            </a:r>
            <a:endParaRPr/>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a:solidFill>
                  <a:schemeClr val="dk1"/>
                </a:solidFill>
                <a:latin typeface="Arial"/>
                <a:ea typeface="Arial"/>
                <a:cs typeface="Arial"/>
                <a:sym typeface="Arial"/>
              </a:rPr>
              <a:t>1. FN</a:t>
            </a:r>
            <a:endParaRPr/>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a:solidFill>
                  <a:schemeClr val="dk1"/>
                </a:solidFill>
                <a:latin typeface="Arial"/>
                <a:ea typeface="Arial"/>
                <a:cs typeface="Arial"/>
                <a:sym typeface="Arial"/>
              </a:rPr>
              <a:t>2. FN</a:t>
            </a:r>
            <a:endParaRPr/>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a:solidFill>
                  <a:schemeClr val="dk1"/>
                </a:solidFill>
                <a:latin typeface="Arial"/>
                <a:ea typeface="Arial"/>
                <a:cs typeface="Arial"/>
                <a:sym typeface="Arial"/>
              </a:rPr>
              <a:t>3. FN</a:t>
            </a:r>
            <a:endParaRPr/>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a:solidFill>
                  <a:schemeClr val="dk1"/>
                </a:solidFill>
                <a:latin typeface="Arial"/>
                <a:ea typeface="Arial"/>
                <a:cs typeface="Arial"/>
                <a:sym typeface="Arial"/>
              </a:rPr>
              <a:t>Chave Composta, Chave Primária, Chave Candidata</a:t>
            </a:r>
            <a:endParaRPr/>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a:solidFill>
                  <a:schemeClr val="dk1"/>
                </a:solidFill>
                <a:latin typeface="Arial"/>
                <a:ea typeface="Arial"/>
                <a:cs typeface="Arial"/>
                <a:sym typeface="Arial"/>
              </a:rPr>
              <a:t>FNBC</a:t>
            </a:r>
            <a:endParaRPr/>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Dependência  Multifuncional</a:t>
            </a:r>
            <a:endParaRPr/>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Dependência  Junção</a:t>
            </a:r>
            <a:endParaRPr/>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Forma Normal</a:t>
            </a:r>
            <a:endParaRPr/>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a:solidFill>
                  <a:schemeClr val="dk1"/>
                </a:solidFill>
                <a:latin typeface="Arial"/>
                <a:ea typeface="Arial"/>
                <a:cs typeface="Arial"/>
                <a:sym typeface="Arial"/>
              </a:rPr>
              <a:t>4. FN</a:t>
            </a:r>
            <a:endParaRPr/>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a:solidFill>
                  <a:schemeClr val="dk1"/>
                </a:solidFill>
                <a:latin typeface="Arial"/>
                <a:ea typeface="Arial"/>
                <a:cs typeface="Arial"/>
                <a:sym typeface="Arial"/>
              </a:rPr>
              <a:t>5. FN</a:t>
            </a:r>
            <a:endParaRPr/>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a:solidFill>
                  <a:schemeClr val="dk1"/>
                </a:solidFill>
                <a:latin typeface="Arial"/>
                <a:ea typeface="Arial"/>
                <a:cs typeface="Arial"/>
                <a:sym typeface="Arial"/>
              </a:rPr>
              <a:t>Exercício</a:t>
            </a:r>
            <a:endParaRPr/>
          </a:p>
          <a:p>
            <a:pPr marL="342900" lvl="0" indent="-276225" algn="l" rtl="0">
              <a:lnSpc>
                <a:spcPct val="150000"/>
              </a:lnSpc>
              <a:spcBef>
                <a:spcPts val="280"/>
              </a:spcBef>
              <a:spcAft>
                <a:spcPts val="0"/>
              </a:spcAft>
              <a:buClr>
                <a:schemeClr val="lt2"/>
              </a:buClr>
              <a:buSzPts val="1050"/>
              <a:buFont typeface="Noto Sans Symbols"/>
              <a:buNone/>
            </a:pPr>
            <a:endParaRPr sz="1400" b="0" i="0" u="none">
              <a:solidFill>
                <a:schemeClr val="dk1"/>
              </a:solidFill>
              <a:latin typeface="Arial"/>
              <a:ea typeface="Arial"/>
              <a:cs typeface="Arial"/>
              <a:sym typeface="Arial"/>
            </a:endParaRPr>
          </a:p>
          <a:p>
            <a:pPr marL="342900" lvl="0" indent="-342900" algn="l" rtl="0">
              <a:lnSpc>
                <a:spcPct val="100000"/>
              </a:lnSpc>
              <a:spcBef>
                <a:spcPts val="440"/>
              </a:spcBef>
              <a:spcAft>
                <a:spcPts val="0"/>
              </a:spcAft>
              <a:buSzPts val="1650"/>
              <a:buNone/>
            </a:pPr>
            <a:endParaRPr sz="2200" b="0" i="0" u="none">
              <a:solidFill>
                <a:schemeClr val="dk1"/>
              </a:solidFill>
              <a:latin typeface="Arial"/>
              <a:ea typeface="Arial"/>
              <a:cs typeface="Arial"/>
              <a:sym typeface="Arial"/>
            </a:endParaRPr>
          </a:p>
          <a:p>
            <a:pPr marL="342900" lvl="0" indent="-238125" algn="l" rtl="0">
              <a:spcBef>
                <a:spcPts val="440"/>
              </a:spcBef>
              <a:spcAft>
                <a:spcPts val="0"/>
              </a:spcAft>
              <a:buSzPts val="1650"/>
              <a:buNone/>
            </a:pPr>
            <a:endParaRPr sz="2200" b="0" i="0" u="none">
              <a:solidFill>
                <a:schemeClr val="dk1"/>
              </a:solidFill>
              <a:latin typeface="Arial"/>
              <a:ea typeface="Arial"/>
              <a:cs typeface="Arial"/>
              <a:sym typeface="Arial"/>
            </a:endParaRPr>
          </a:p>
        </p:txBody>
      </p:sp>
      <p:sp>
        <p:nvSpPr>
          <p:cNvPr id="763" name="Google Shape;763;p9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3</a:t>
            </a:fld>
            <a:endParaRPr/>
          </a:p>
        </p:txBody>
      </p:sp>
      <p:sp>
        <p:nvSpPr>
          <p:cNvPr id="764" name="Google Shape;764;p9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765" name="Google Shape;765;p96"/>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cSld>
  <p:clrMapOvr>
    <a:masterClrMapping/>
  </p:clrMapOvr>
  <p:transition>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23"/>
          <p:cNvSpPr txBox="1"/>
          <p:nvPr/>
        </p:nvSpPr>
        <p:spPr>
          <a:xfrm>
            <a:off x="104775" y="642937"/>
            <a:ext cx="5267325" cy="7207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3. Forma Normal</a:t>
            </a:r>
            <a:endParaRPr/>
          </a:p>
          <a:p>
            <a:pPr marL="342900" marR="0" lvl="0" indent="-342900" algn="l" rtl="0">
              <a:lnSpc>
                <a:spcPct val="100000"/>
              </a:lnSpc>
              <a:spcBef>
                <a:spcPts val="10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500" b="0" i="0" u="none">
              <a:solidFill>
                <a:srgbClr val="000000"/>
              </a:solidFill>
              <a:latin typeface="Arial"/>
              <a:ea typeface="Arial"/>
              <a:cs typeface="Arial"/>
              <a:sym typeface="Arial"/>
            </a:endParaRPr>
          </a:p>
        </p:txBody>
      </p:sp>
      <p:pic>
        <p:nvPicPr>
          <p:cNvPr id="1096" name="Google Shape;1096;p123"/>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097" name="Google Shape;1097;p12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30</a:t>
            </a:fld>
            <a:endParaRPr/>
          </a:p>
        </p:txBody>
      </p:sp>
      <p:sp>
        <p:nvSpPr>
          <p:cNvPr id="1098" name="Google Shape;1098;p123"/>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099" name="Google Shape;1099;p123"/>
          <p:cNvSpPr txBox="1"/>
          <p:nvPr/>
        </p:nvSpPr>
        <p:spPr>
          <a:xfrm>
            <a:off x="219075" y="1363662"/>
            <a:ext cx="2876550" cy="23495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Uma relação está em 3FN se e somente se estiver na 1FN e na 2FN e, </a:t>
            </a:r>
            <a:r>
              <a:rPr lang="en-US" sz="2000" b="1" i="0" u="none">
                <a:solidFill>
                  <a:srgbClr val="FF0000"/>
                </a:solidFill>
                <a:latin typeface="Arial"/>
                <a:ea typeface="Arial"/>
                <a:cs typeface="Arial"/>
                <a:sym typeface="Arial"/>
              </a:rPr>
              <a:t>não contém dependências transitivas</a:t>
            </a:r>
            <a:r>
              <a:rPr lang="en-US" sz="2000" b="1" i="0" u="none">
                <a:solidFill>
                  <a:srgbClr val="000000"/>
                </a:solidFill>
                <a:latin typeface="Arial"/>
                <a:ea typeface="Arial"/>
                <a:cs typeface="Arial"/>
                <a:sym typeface="Arial"/>
              </a:rPr>
              <a:t>.</a:t>
            </a: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pic>
        <p:nvPicPr>
          <p:cNvPr id="1100" name="Google Shape;1100;p123"/>
          <p:cNvPicPr preferRelativeResize="0"/>
          <p:nvPr/>
        </p:nvPicPr>
        <p:blipFill rotWithShape="1">
          <a:blip r:embed="rId4">
            <a:alphaModFix/>
          </a:blip>
          <a:srcRect/>
          <a:stretch/>
        </p:blipFill>
        <p:spPr>
          <a:xfrm>
            <a:off x="1258887" y="4292600"/>
            <a:ext cx="1825625" cy="1568450"/>
          </a:xfrm>
          <a:prstGeom prst="rect">
            <a:avLst/>
          </a:prstGeom>
          <a:noFill/>
          <a:ln>
            <a:noFill/>
          </a:ln>
        </p:spPr>
      </p:pic>
      <p:pic>
        <p:nvPicPr>
          <p:cNvPr id="1101" name="Google Shape;1101;p123"/>
          <p:cNvPicPr preferRelativeResize="0"/>
          <p:nvPr/>
        </p:nvPicPr>
        <p:blipFill rotWithShape="1">
          <a:blip r:embed="rId5">
            <a:alphaModFix/>
          </a:blip>
          <a:srcRect/>
          <a:stretch/>
        </p:blipFill>
        <p:spPr>
          <a:xfrm>
            <a:off x="3265487" y="1363662"/>
            <a:ext cx="5670550" cy="1897062"/>
          </a:xfrm>
          <a:prstGeom prst="rect">
            <a:avLst/>
          </a:prstGeom>
          <a:noFill/>
          <a:ln>
            <a:noFill/>
          </a:ln>
        </p:spPr>
      </p:pic>
      <p:cxnSp>
        <p:nvCxnSpPr>
          <p:cNvPr id="1102" name="Google Shape;1102;p123"/>
          <p:cNvCxnSpPr/>
          <p:nvPr/>
        </p:nvCxnSpPr>
        <p:spPr>
          <a:xfrm rot="10800000" flipH="1">
            <a:off x="5746750" y="2039937"/>
            <a:ext cx="708025" cy="271462"/>
          </a:xfrm>
          <a:prstGeom prst="straightConnector1">
            <a:avLst/>
          </a:prstGeom>
          <a:noFill/>
          <a:ln w="9525" cap="flat" cmpd="sng">
            <a:solidFill>
              <a:schemeClr val="dk1"/>
            </a:solidFill>
            <a:prstDash val="solid"/>
            <a:miter lim="800000"/>
            <a:headEnd type="none" w="med" len="med"/>
            <a:tailEnd type="stealth" w="med" len="med"/>
          </a:ln>
        </p:spPr>
      </p:cxnSp>
      <p:cxnSp>
        <p:nvCxnSpPr>
          <p:cNvPr id="1103" name="Google Shape;1103;p123"/>
          <p:cNvCxnSpPr/>
          <p:nvPr/>
        </p:nvCxnSpPr>
        <p:spPr>
          <a:xfrm rot="10800000">
            <a:off x="4462462" y="2311400"/>
            <a:ext cx="1193800" cy="247650"/>
          </a:xfrm>
          <a:prstGeom prst="straightConnector1">
            <a:avLst/>
          </a:prstGeom>
          <a:noFill/>
          <a:ln w="9525" cap="flat" cmpd="sng">
            <a:solidFill>
              <a:schemeClr val="dk1"/>
            </a:solidFill>
            <a:prstDash val="solid"/>
            <a:miter lim="800000"/>
            <a:headEnd type="none" w="med" len="med"/>
            <a:tailEnd type="stealth" w="med" len="med"/>
          </a:ln>
        </p:spPr>
      </p:cxnSp>
      <p:pic>
        <p:nvPicPr>
          <p:cNvPr id="1104" name="Google Shape;1104;p123"/>
          <p:cNvPicPr preferRelativeResize="0"/>
          <p:nvPr/>
        </p:nvPicPr>
        <p:blipFill rotWithShape="1">
          <a:blip r:embed="rId6">
            <a:alphaModFix/>
          </a:blip>
          <a:srcRect/>
          <a:stretch/>
        </p:blipFill>
        <p:spPr>
          <a:xfrm>
            <a:off x="3476625" y="4076700"/>
            <a:ext cx="5248275" cy="1543050"/>
          </a:xfrm>
          <a:prstGeom prst="rect">
            <a:avLst/>
          </a:prstGeom>
          <a:noFill/>
          <a:ln>
            <a:noFill/>
          </a:ln>
        </p:spPr>
      </p:pic>
      <p:sp>
        <p:nvSpPr>
          <p:cNvPr id="1105" name="Google Shape;1105;p123"/>
          <p:cNvSpPr/>
          <p:nvPr/>
        </p:nvSpPr>
        <p:spPr>
          <a:xfrm>
            <a:off x="5746750" y="3260725"/>
            <a:ext cx="708025" cy="815975"/>
          </a:xfrm>
          <a:prstGeom prst="downArrow">
            <a:avLst>
              <a:gd name="adj1" fmla="val 12229"/>
              <a:gd name="adj2" fmla="val 50000"/>
            </a:avLst>
          </a:prstGeom>
          <a:solidFill>
            <a:schemeClr val="accent1"/>
          </a:solidFill>
          <a:ln w="25400" cap="flat" cmpd="sng">
            <a:solidFill>
              <a:srgbClr val="6F6F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24"/>
          <p:cNvSpPr txBox="1">
            <a:spLocks noGrp="1"/>
          </p:cNvSpPr>
          <p:nvPr>
            <p:ph type="title"/>
          </p:nvPr>
        </p:nvSpPr>
        <p:spPr>
          <a:xfrm>
            <a:off x="609600" y="457200"/>
            <a:ext cx="80772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Atributos</a:t>
            </a:r>
            <a:endParaRPr/>
          </a:p>
        </p:txBody>
      </p:sp>
      <p:sp>
        <p:nvSpPr>
          <p:cNvPr id="1111" name="Google Shape;1111;p124" descr="Rectangle: Click to edit Master text styles &#10;Second level &#10;Third level &#10;Fourth level &#10;Fifth level"/>
          <p:cNvSpPr txBox="1">
            <a:spLocks noGrp="1"/>
          </p:cNvSpPr>
          <p:nvPr>
            <p:ph type="body" idx="1"/>
          </p:nvPr>
        </p:nvSpPr>
        <p:spPr>
          <a:xfrm>
            <a:off x="250825" y="1341437"/>
            <a:ext cx="7345362" cy="1150937"/>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SzPts val="1500"/>
              <a:buNone/>
            </a:pPr>
            <a:endParaRPr sz="2000" b="0" i="0" u="none">
              <a:solidFill>
                <a:schemeClr val="dk1"/>
              </a:solidFill>
              <a:latin typeface="Arial"/>
              <a:ea typeface="Arial"/>
              <a:cs typeface="Arial"/>
              <a:sym typeface="Arial"/>
            </a:endParaRPr>
          </a:p>
          <a:p>
            <a:pPr marL="342900" lvl="0" indent="-342900" algn="just" rtl="0">
              <a:lnSpc>
                <a:spcPct val="150000"/>
              </a:lnSpc>
              <a:spcBef>
                <a:spcPts val="400"/>
              </a:spcBef>
              <a:spcAft>
                <a:spcPts val="0"/>
              </a:spcAft>
              <a:buClr>
                <a:srgbClr val="FF3300"/>
              </a:buClr>
              <a:buSzPts val="1500"/>
              <a:buFont typeface="Noto Sans Symbols"/>
              <a:buChar char="⮚"/>
            </a:pPr>
            <a:r>
              <a:rPr lang="en-US" sz="2000" b="0" i="0" u="none">
                <a:solidFill>
                  <a:schemeClr val="dk1"/>
                </a:solidFill>
                <a:latin typeface="Arial"/>
                <a:ea typeface="Arial"/>
                <a:cs typeface="Arial"/>
                <a:sym typeface="Arial"/>
              </a:rPr>
              <a:t>"</a:t>
            </a:r>
            <a:r>
              <a:rPr lang="en-US" sz="2000" b="1" i="0" u="none">
                <a:solidFill>
                  <a:schemeClr val="dk1"/>
                </a:solidFill>
                <a:latin typeface="Arial"/>
                <a:ea typeface="Arial"/>
                <a:cs typeface="Arial"/>
                <a:sym typeface="Arial"/>
              </a:rPr>
              <a:t>Chaves primárias</a:t>
            </a:r>
            <a:r>
              <a:rPr lang="en-US" sz="2000" b="0" i="0" u="none">
                <a:solidFill>
                  <a:schemeClr val="dk1"/>
                </a:solidFill>
                <a:latin typeface="Arial"/>
                <a:ea typeface="Arial"/>
                <a:cs typeface="Arial"/>
                <a:sym typeface="Arial"/>
              </a:rPr>
              <a:t>" (em inglês "</a:t>
            </a:r>
            <a:r>
              <a:rPr lang="en-US" sz="2000" b="1" i="0" u="none">
                <a:solidFill>
                  <a:schemeClr val="dk1"/>
                </a:solidFill>
                <a:latin typeface="Arial"/>
                <a:ea typeface="Arial"/>
                <a:cs typeface="Arial"/>
                <a:sym typeface="Arial"/>
              </a:rPr>
              <a:t>Primary Keys</a:t>
            </a:r>
            <a:r>
              <a:rPr lang="en-US" sz="2000" b="0" i="0" u="none">
                <a:solidFill>
                  <a:schemeClr val="dk1"/>
                </a:solidFill>
                <a:latin typeface="Arial"/>
                <a:ea typeface="Arial"/>
                <a:cs typeface="Arial"/>
                <a:sym typeface="Arial"/>
              </a:rPr>
              <a:t>" ou "</a:t>
            </a:r>
            <a:r>
              <a:rPr lang="en-US" sz="2000" b="1" i="0" u="none">
                <a:solidFill>
                  <a:schemeClr val="dk1"/>
                </a:solidFill>
                <a:latin typeface="Arial"/>
                <a:ea typeface="Arial"/>
                <a:cs typeface="Arial"/>
                <a:sym typeface="Arial"/>
              </a:rPr>
              <a:t>PK</a:t>
            </a:r>
            <a:r>
              <a:rPr lang="en-US" sz="2000" b="0" i="0" u="none">
                <a:solidFill>
                  <a:schemeClr val="dk1"/>
                </a:solidFill>
                <a:latin typeface="Arial"/>
                <a:ea typeface="Arial"/>
                <a:cs typeface="Arial"/>
                <a:sym typeface="Arial"/>
              </a:rPr>
              <a:t>")</a:t>
            </a:r>
            <a:endParaRPr/>
          </a:p>
          <a:p>
            <a:pPr marL="342900" lvl="0" indent="-247650" algn="l" rtl="0">
              <a:spcBef>
                <a:spcPts val="400"/>
              </a:spcBef>
              <a:spcAft>
                <a:spcPts val="0"/>
              </a:spcAft>
              <a:buSzPts val="1500"/>
              <a:buNone/>
            </a:pPr>
            <a:endParaRPr sz="2000" b="0" i="0" u="none">
              <a:solidFill>
                <a:schemeClr val="dk1"/>
              </a:solidFill>
              <a:latin typeface="Arial"/>
              <a:ea typeface="Arial"/>
              <a:cs typeface="Arial"/>
              <a:sym typeface="Arial"/>
            </a:endParaRPr>
          </a:p>
        </p:txBody>
      </p:sp>
      <p:pic>
        <p:nvPicPr>
          <p:cNvPr id="1112" name="Google Shape;1112;p124"/>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113" name="Google Shape;1113;p12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31</a:t>
            </a:fld>
            <a:endParaRPr/>
          </a:p>
        </p:txBody>
      </p:sp>
      <p:sp>
        <p:nvSpPr>
          <p:cNvPr id="1114" name="Google Shape;1114;p124"/>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115" name="Google Shape;1115;p124" descr="Rectangle: Click to edit Master text styles &#10;Second level &#10;Third level &#10;Fourth level &#10;Fifth level"/>
          <p:cNvSpPr txBox="1"/>
          <p:nvPr/>
        </p:nvSpPr>
        <p:spPr>
          <a:xfrm>
            <a:off x="323850" y="2708275"/>
            <a:ext cx="7345362" cy="403383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80000"/>
              </a:lnSpc>
              <a:spcBef>
                <a:spcPts val="0"/>
              </a:spcBef>
              <a:spcAft>
                <a:spcPts val="0"/>
              </a:spcAft>
              <a:buClr>
                <a:schemeClr val="dk1"/>
              </a:buClr>
              <a:buSzPts val="2000"/>
              <a:buFont typeface="Arial"/>
              <a:buNone/>
            </a:pPr>
            <a:endParaRPr sz="20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FF3300"/>
              </a:buClr>
              <a:buSzPts val="1500"/>
              <a:buFont typeface="Noto Sans Symbols"/>
              <a:buChar char="⮚"/>
            </a:pPr>
            <a:r>
              <a:rPr lang="en-US" sz="2000" b="1" i="0" u="none">
                <a:solidFill>
                  <a:srgbClr val="000000"/>
                </a:solidFill>
                <a:latin typeface="Arial"/>
                <a:ea typeface="Arial"/>
                <a:cs typeface="Arial"/>
                <a:sym typeface="Arial"/>
              </a:rPr>
              <a:t>Chave primária </a:t>
            </a:r>
            <a:r>
              <a:rPr lang="en-US" sz="2000" b="0" i="0" u="none">
                <a:solidFill>
                  <a:srgbClr val="000000"/>
                </a:solidFill>
                <a:latin typeface="Arial"/>
                <a:ea typeface="Arial"/>
                <a:cs typeface="Arial"/>
                <a:sym typeface="Arial"/>
              </a:rPr>
              <a:t>é simples, ou seja, é formada por um único campo da tabela, esse campo não pode ter dois ou mais registros de mesmo valor, e também não pode conter nenhum registro nulo.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25"/>
          <p:cNvSpPr txBox="1">
            <a:spLocks noGrp="1"/>
          </p:cNvSpPr>
          <p:nvPr>
            <p:ph type="title"/>
          </p:nvPr>
        </p:nvSpPr>
        <p:spPr>
          <a:xfrm>
            <a:off x="609600" y="457200"/>
            <a:ext cx="80772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Atributos</a:t>
            </a:r>
            <a:endParaRPr/>
          </a:p>
        </p:txBody>
      </p:sp>
      <p:sp>
        <p:nvSpPr>
          <p:cNvPr id="1121" name="Google Shape;1121;p125" descr="Rectangle: Click to edit Master text styles &#10;Second level &#10;Third level &#10;Fourth level &#10;Fifth level"/>
          <p:cNvSpPr txBox="1">
            <a:spLocks noGrp="1"/>
          </p:cNvSpPr>
          <p:nvPr>
            <p:ph type="body" idx="1"/>
          </p:nvPr>
        </p:nvSpPr>
        <p:spPr>
          <a:xfrm>
            <a:off x="250825" y="1341437"/>
            <a:ext cx="8281987" cy="1366837"/>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SzPts val="1500"/>
              <a:buNone/>
            </a:pPr>
            <a:endParaRPr sz="2000" b="0" i="0" u="none">
              <a:solidFill>
                <a:schemeClr val="dk1"/>
              </a:solidFill>
              <a:latin typeface="Arial"/>
              <a:ea typeface="Arial"/>
              <a:cs typeface="Arial"/>
              <a:sym typeface="Arial"/>
            </a:endParaRPr>
          </a:p>
          <a:p>
            <a:pPr marL="342900" lvl="0" indent="-342900" algn="just" rtl="0">
              <a:lnSpc>
                <a:spcPct val="150000"/>
              </a:lnSpc>
              <a:spcBef>
                <a:spcPts val="400"/>
              </a:spcBef>
              <a:spcAft>
                <a:spcPts val="0"/>
              </a:spcAft>
              <a:buClr>
                <a:srgbClr val="FF3300"/>
              </a:buClr>
              <a:buSzPts val="1500"/>
              <a:buFont typeface="Noto Sans Symbols"/>
              <a:buChar char="⮚"/>
            </a:pPr>
            <a:r>
              <a:rPr lang="en-US" sz="2000" b="1" i="0" u="none">
                <a:solidFill>
                  <a:schemeClr val="dk1"/>
                </a:solidFill>
                <a:latin typeface="Arial"/>
                <a:ea typeface="Arial"/>
                <a:cs typeface="Arial"/>
                <a:sym typeface="Arial"/>
              </a:rPr>
              <a:t>Chave estrangeira</a:t>
            </a:r>
            <a:r>
              <a:rPr lang="en-US" sz="2000" b="0" i="0" u="none">
                <a:solidFill>
                  <a:schemeClr val="dk1"/>
                </a:solidFill>
                <a:latin typeface="Arial"/>
                <a:ea typeface="Arial"/>
                <a:cs typeface="Arial"/>
                <a:sym typeface="Arial"/>
              </a:rPr>
              <a:t> ou </a:t>
            </a:r>
            <a:r>
              <a:rPr lang="en-US" sz="2000" b="1" i="0" u="none">
                <a:solidFill>
                  <a:schemeClr val="dk1"/>
                </a:solidFill>
                <a:latin typeface="Arial"/>
                <a:ea typeface="Arial"/>
                <a:cs typeface="Arial"/>
                <a:sym typeface="Arial"/>
              </a:rPr>
              <a:t>Chave secundária</a:t>
            </a:r>
            <a:endParaRPr/>
          </a:p>
          <a:p>
            <a:pPr marL="342900" lvl="0" indent="-247650" algn="l" rtl="0">
              <a:spcBef>
                <a:spcPts val="400"/>
              </a:spcBef>
              <a:spcAft>
                <a:spcPts val="0"/>
              </a:spcAft>
              <a:buSzPts val="1500"/>
              <a:buNone/>
            </a:pPr>
            <a:endParaRPr sz="2000" b="1" i="0" u="none">
              <a:solidFill>
                <a:schemeClr val="dk1"/>
              </a:solidFill>
              <a:latin typeface="Arial"/>
              <a:ea typeface="Arial"/>
              <a:cs typeface="Arial"/>
              <a:sym typeface="Arial"/>
            </a:endParaRPr>
          </a:p>
        </p:txBody>
      </p:sp>
      <p:pic>
        <p:nvPicPr>
          <p:cNvPr id="1122" name="Google Shape;1122;p125"/>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123" name="Google Shape;1123;p12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32</a:t>
            </a:fld>
            <a:endParaRPr/>
          </a:p>
        </p:txBody>
      </p:sp>
      <p:sp>
        <p:nvSpPr>
          <p:cNvPr id="1124" name="Google Shape;1124;p125"/>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125" name="Google Shape;1125;p125" descr="Rectangle: Click to edit Master text styles &#10;Second level &#10;Third level &#10;Fourth level &#10;Fifth level"/>
          <p:cNvSpPr txBox="1"/>
          <p:nvPr/>
        </p:nvSpPr>
        <p:spPr>
          <a:xfrm>
            <a:off x="250825" y="2565400"/>
            <a:ext cx="8281987" cy="34575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rgbClr val="FF3300"/>
              </a:buClr>
              <a:buSzPts val="1500"/>
              <a:buFont typeface="Noto Sans Symbols"/>
              <a:buChar char="⮚"/>
            </a:pPr>
            <a:r>
              <a:rPr lang="en-US" sz="2000" b="0" i="0" u="none">
                <a:solidFill>
                  <a:srgbClr val="000000"/>
                </a:solidFill>
                <a:latin typeface="Arial"/>
                <a:ea typeface="Arial"/>
                <a:cs typeface="Arial"/>
                <a:sym typeface="Arial"/>
              </a:rPr>
              <a:t>Sempre em chave estrangeira vai haver relacionamentos entre tabelas, sempre com a Chave Primária de outra tabela.</a:t>
            </a:r>
            <a:endParaRPr/>
          </a:p>
          <a:p>
            <a:pPr marL="342900" marR="0" lvl="0" indent="-342900" algn="just" rtl="0">
              <a:lnSpc>
                <a:spcPct val="150000"/>
              </a:lnSpc>
              <a:spcBef>
                <a:spcPts val="400"/>
              </a:spcBef>
              <a:spcAft>
                <a:spcPts val="0"/>
              </a:spcAft>
              <a:buClr>
                <a:schemeClr val="dk1"/>
              </a:buClr>
              <a:buSzPts val="2000"/>
              <a:buFont typeface="Arial"/>
              <a:buNone/>
            </a:pPr>
            <a:endParaRPr sz="20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FF3300"/>
              </a:buClr>
              <a:buSzPts val="1500"/>
              <a:buFont typeface="Noto Sans Symbols"/>
              <a:buChar char="⮚"/>
            </a:pPr>
            <a:r>
              <a:rPr lang="en-US" sz="2000" b="0" i="0" u="none">
                <a:solidFill>
                  <a:srgbClr val="000000"/>
                </a:solidFill>
                <a:latin typeface="Arial"/>
                <a:ea typeface="Arial"/>
                <a:cs typeface="Arial"/>
                <a:sym typeface="Arial"/>
              </a:rPr>
              <a:t>Esse tipo de atributo não permite exclusão, modificação e/ou inserção de dados em tabelas que estejam dependentes umas das outras("</a:t>
            </a:r>
            <a:r>
              <a:rPr lang="en-US" sz="2000" b="1" i="0" u="none">
                <a:solidFill>
                  <a:srgbClr val="000000"/>
                </a:solidFill>
                <a:latin typeface="Arial"/>
                <a:ea typeface="Arial"/>
                <a:cs typeface="Arial"/>
                <a:sym typeface="Arial"/>
              </a:rPr>
              <a:t>foreign key</a:t>
            </a:r>
            <a:r>
              <a:rPr lang="en-US" sz="2000" b="0" i="0" u="none">
                <a:solidFill>
                  <a:srgbClr val="000000"/>
                </a:solidFill>
                <a:latin typeface="Arial"/>
                <a:ea typeface="Arial"/>
                <a:cs typeface="Arial"/>
                <a:sym typeface="Aria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26"/>
          <p:cNvSpPr txBox="1">
            <a:spLocks noGrp="1"/>
          </p:cNvSpPr>
          <p:nvPr>
            <p:ph type="title"/>
          </p:nvPr>
        </p:nvSpPr>
        <p:spPr>
          <a:xfrm>
            <a:off x="609600" y="457200"/>
            <a:ext cx="80772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Atributos</a:t>
            </a:r>
            <a:endParaRPr/>
          </a:p>
        </p:txBody>
      </p:sp>
      <p:sp>
        <p:nvSpPr>
          <p:cNvPr id="1131" name="Google Shape;1131;p126" descr="Rectangle: Click to edit Master text styles &#10;Second level &#10;Third level &#10;Fourth level &#10;Fifth level"/>
          <p:cNvSpPr txBox="1">
            <a:spLocks noGrp="1"/>
          </p:cNvSpPr>
          <p:nvPr>
            <p:ph type="body" idx="1"/>
          </p:nvPr>
        </p:nvSpPr>
        <p:spPr>
          <a:xfrm>
            <a:off x="250825" y="1341437"/>
            <a:ext cx="4105275" cy="1295400"/>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SzPts val="1500"/>
              <a:buNone/>
            </a:pPr>
            <a:endParaRPr sz="2000" b="0" i="0" u="none">
              <a:solidFill>
                <a:schemeClr val="dk1"/>
              </a:solidFill>
              <a:latin typeface="Arial"/>
              <a:ea typeface="Arial"/>
              <a:cs typeface="Arial"/>
              <a:sym typeface="Arial"/>
            </a:endParaRPr>
          </a:p>
          <a:p>
            <a:pPr marL="342900" lvl="0" indent="-342900" algn="just" rtl="0">
              <a:lnSpc>
                <a:spcPct val="150000"/>
              </a:lnSpc>
              <a:spcBef>
                <a:spcPts val="400"/>
              </a:spcBef>
              <a:spcAft>
                <a:spcPts val="0"/>
              </a:spcAft>
              <a:buClr>
                <a:srgbClr val="FF3300"/>
              </a:buClr>
              <a:buSzPts val="1500"/>
              <a:buFont typeface="Noto Sans Symbols"/>
              <a:buChar char="⮚"/>
            </a:pPr>
            <a:r>
              <a:rPr lang="en-US" sz="2000" b="1" i="0" u="none">
                <a:solidFill>
                  <a:schemeClr val="dk1"/>
                </a:solidFill>
                <a:latin typeface="Arial"/>
                <a:ea typeface="Arial"/>
                <a:cs typeface="Arial"/>
                <a:sym typeface="Arial"/>
              </a:rPr>
              <a:t>Chave candidata</a:t>
            </a:r>
            <a:endParaRPr sz="2000" b="0" i="0" u="none">
              <a:solidFill>
                <a:schemeClr val="dk1"/>
              </a:solidFill>
              <a:latin typeface="Arial"/>
              <a:ea typeface="Arial"/>
              <a:cs typeface="Arial"/>
              <a:sym typeface="Arial"/>
            </a:endParaRPr>
          </a:p>
          <a:p>
            <a:pPr marL="342900" lvl="0" indent="-342900" algn="just" rtl="0">
              <a:lnSpc>
                <a:spcPct val="150000"/>
              </a:lnSpc>
              <a:spcBef>
                <a:spcPts val="400"/>
              </a:spcBef>
              <a:spcAft>
                <a:spcPts val="0"/>
              </a:spcAft>
              <a:buSzPts val="1500"/>
              <a:buNone/>
            </a:pPr>
            <a:endParaRPr sz="2000" b="0" i="0" u="none">
              <a:solidFill>
                <a:schemeClr val="dk1"/>
              </a:solidFill>
              <a:latin typeface="Arial"/>
              <a:ea typeface="Arial"/>
              <a:cs typeface="Arial"/>
              <a:sym typeface="Arial"/>
            </a:endParaRPr>
          </a:p>
          <a:p>
            <a:pPr marL="342900" lvl="0" indent="-342900" algn="just" rtl="0">
              <a:lnSpc>
                <a:spcPct val="150000"/>
              </a:lnSpc>
              <a:spcBef>
                <a:spcPts val="400"/>
              </a:spcBef>
              <a:spcAft>
                <a:spcPts val="0"/>
              </a:spcAft>
              <a:buSzPts val="1500"/>
              <a:buNone/>
            </a:pPr>
            <a:br>
              <a:rPr lang="en-US" sz="2000" b="0" i="0" u="none">
                <a:solidFill>
                  <a:schemeClr val="dk1"/>
                </a:solidFill>
                <a:latin typeface="Arial"/>
                <a:ea typeface="Arial"/>
                <a:cs typeface="Arial"/>
                <a:sym typeface="Arial"/>
              </a:rPr>
            </a:br>
            <a:br>
              <a:rPr lang="en-US" sz="2000" b="0" i="0" u="none">
                <a:solidFill>
                  <a:schemeClr val="dk1"/>
                </a:solidFill>
                <a:latin typeface="Arial"/>
                <a:ea typeface="Arial"/>
                <a:cs typeface="Arial"/>
                <a:sym typeface="Arial"/>
              </a:rPr>
            </a:br>
            <a:endParaRPr/>
          </a:p>
        </p:txBody>
      </p:sp>
      <p:pic>
        <p:nvPicPr>
          <p:cNvPr id="1132" name="Google Shape;1132;p12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133" name="Google Shape;1133;p12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33</a:t>
            </a:fld>
            <a:endParaRPr/>
          </a:p>
        </p:txBody>
      </p:sp>
      <p:sp>
        <p:nvSpPr>
          <p:cNvPr id="1134" name="Google Shape;1134;p12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pic>
        <p:nvPicPr>
          <p:cNvPr id="1135" name="Google Shape;1135;p126"/>
          <p:cNvPicPr preferRelativeResize="0"/>
          <p:nvPr/>
        </p:nvPicPr>
        <p:blipFill rotWithShape="1">
          <a:blip r:embed="rId4">
            <a:alphaModFix/>
          </a:blip>
          <a:srcRect/>
          <a:stretch/>
        </p:blipFill>
        <p:spPr>
          <a:xfrm>
            <a:off x="4632325" y="2060575"/>
            <a:ext cx="4471987" cy="1944687"/>
          </a:xfrm>
          <a:prstGeom prst="rect">
            <a:avLst/>
          </a:prstGeom>
          <a:noFill/>
          <a:ln>
            <a:noFill/>
          </a:ln>
        </p:spPr>
      </p:pic>
      <p:sp>
        <p:nvSpPr>
          <p:cNvPr id="1136" name="Google Shape;1136;p126" descr="Rectangle: Click to edit Master text styles &#10;Second level &#10;Third level &#10;Fourth level &#10;Fifth level"/>
          <p:cNvSpPr txBox="1"/>
          <p:nvPr/>
        </p:nvSpPr>
        <p:spPr>
          <a:xfrm>
            <a:off x="250825" y="2420937"/>
            <a:ext cx="4105275" cy="403383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80000"/>
              </a:lnSpc>
              <a:spcBef>
                <a:spcPts val="0"/>
              </a:spcBef>
              <a:spcAft>
                <a:spcPts val="0"/>
              </a:spcAft>
              <a:buClr>
                <a:schemeClr val="dk1"/>
              </a:buClr>
              <a:buSzPts val="2000"/>
              <a:buFont typeface="Arial"/>
              <a:buNone/>
            </a:pPr>
            <a:endParaRPr sz="20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FF3300"/>
              </a:buClr>
              <a:buSzPts val="1500"/>
              <a:buFont typeface="Noto Sans Symbols"/>
              <a:buChar char="⮚"/>
            </a:pPr>
            <a:r>
              <a:rPr lang="en-US" sz="2000" b="0" i="0" u="none">
                <a:solidFill>
                  <a:srgbClr val="000000"/>
                </a:solidFill>
                <a:latin typeface="Arial"/>
                <a:ea typeface="Arial"/>
                <a:cs typeface="Arial"/>
                <a:sym typeface="Arial"/>
              </a:rPr>
              <a:t>Chave candidata é </a:t>
            </a:r>
            <a:r>
              <a:rPr lang="en-US" sz="2000" b="1" i="0" u="none">
                <a:solidFill>
                  <a:srgbClr val="000000"/>
                </a:solidFill>
                <a:latin typeface="Arial"/>
                <a:ea typeface="Arial"/>
                <a:cs typeface="Arial"/>
                <a:sym typeface="Arial"/>
              </a:rPr>
              <a:t>um atributo </a:t>
            </a:r>
            <a:r>
              <a:rPr lang="en-US" sz="2000" b="0" i="0" u="none">
                <a:solidFill>
                  <a:srgbClr val="000000"/>
                </a:solidFill>
                <a:latin typeface="Arial"/>
                <a:ea typeface="Arial"/>
                <a:cs typeface="Arial"/>
                <a:sym typeface="Arial"/>
              </a:rPr>
              <a:t>ou um conjunto de atributos de uma tabela que identifica uma única linha da tabela. </a:t>
            </a:r>
            <a:endParaRPr/>
          </a:p>
          <a:p>
            <a:pPr marL="342900" marR="0" lvl="0" indent="-342900" algn="just" rtl="0">
              <a:lnSpc>
                <a:spcPct val="150000"/>
              </a:lnSpc>
              <a:spcBef>
                <a:spcPts val="400"/>
              </a:spcBef>
              <a:spcAft>
                <a:spcPts val="0"/>
              </a:spcAft>
              <a:buClr>
                <a:srgbClr val="FF3300"/>
              </a:buClr>
              <a:buSzPts val="1500"/>
              <a:buFont typeface="Noto Sans Symbols"/>
              <a:buChar char="⮚"/>
            </a:pPr>
            <a:r>
              <a:rPr lang="en-US" sz="2000" b="0" i="0" u="none">
                <a:solidFill>
                  <a:srgbClr val="000000"/>
                </a:solidFill>
                <a:latin typeface="Arial"/>
                <a:ea typeface="Arial"/>
                <a:cs typeface="Arial"/>
                <a:sym typeface="Arial"/>
              </a:rPr>
              <a:t>A </a:t>
            </a:r>
            <a:r>
              <a:rPr lang="en-US" sz="2000" b="1" i="0" u="none">
                <a:solidFill>
                  <a:srgbClr val="000000"/>
                </a:solidFill>
                <a:latin typeface="Arial"/>
                <a:ea typeface="Arial"/>
                <a:cs typeface="Arial"/>
                <a:sym typeface="Arial"/>
              </a:rPr>
              <a:t>chave primária </a:t>
            </a:r>
            <a:r>
              <a:rPr lang="en-US" sz="2000" b="0" i="0" u="none">
                <a:solidFill>
                  <a:srgbClr val="000000"/>
                </a:solidFill>
                <a:latin typeface="Arial"/>
                <a:ea typeface="Arial"/>
                <a:cs typeface="Arial"/>
                <a:sym typeface="Arial"/>
              </a:rPr>
              <a:t>é extraída a partir do conjunto de chaves candidatas de uma tabela.</a:t>
            </a:r>
            <a:endParaRPr/>
          </a:p>
          <a:p>
            <a:pPr marL="342900" marR="0" lvl="0" indent="-342900" algn="just" rtl="0">
              <a:lnSpc>
                <a:spcPct val="150000"/>
              </a:lnSpc>
              <a:spcBef>
                <a:spcPts val="400"/>
              </a:spcBef>
              <a:spcAft>
                <a:spcPts val="0"/>
              </a:spcAft>
              <a:buClr>
                <a:srgbClr val="000000"/>
              </a:buClr>
              <a:buSzPts val="2000"/>
              <a:buFont typeface="Arial"/>
              <a:buNone/>
            </a:pPr>
            <a:br>
              <a:rPr lang="en-US" sz="2000" b="0" i="0" u="none">
                <a:solidFill>
                  <a:srgbClr val="000000"/>
                </a:solidFill>
                <a:latin typeface="Arial"/>
                <a:ea typeface="Arial"/>
                <a:cs typeface="Arial"/>
                <a:sym typeface="Arial"/>
              </a:rPr>
            </a:br>
            <a:br>
              <a:rPr lang="en-US" sz="2000" b="0" i="0" u="none">
                <a:solidFill>
                  <a:srgbClr val="000000"/>
                </a:solidFill>
                <a:latin typeface="Arial"/>
                <a:ea typeface="Arial"/>
                <a:cs typeface="Arial"/>
                <a:sym typeface="Arial"/>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27"/>
          <p:cNvSpPr txBox="1">
            <a:spLocks noGrp="1"/>
          </p:cNvSpPr>
          <p:nvPr>
            <p:ph type="ctrTitle"/>
          </p:nvPr>
        </p:nvSpPr>
        <p:spPr>
          <a:xfrm>
            <a:off x="2268537" y="1628775"/>
            <a:ext cx="6875462" cy="285908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Arial"/>
              <a:buNone/>
            </a:pPr>
            <a:r>
              <a:rPr lang="en-US" sz="2800" b="1" i="0" u="none">
                <a:solidFill>
                  <a:srgbClr val="FFFFFF"/>
                </a:solidFill>
                <a:latin typeface="Arial"/>
                <a:ea typeface="Arial"/>
                <a:cs typeface="Arial"/>
                <a:sym typeface="Arial"/>
              </a:rPr>
              <a:t>FNBC – Forma Normal de Boyce-Codd</a:t>
            </a:r>
            <a:endParaRPr/>
          </a:p>
        </p:txBody>
      </p:sp>
      <p:sp>
        <p:nvSpPr>
          <p:cNvPr id="1143" name="Google Shape;1143;p12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34</a:t>
            </a:fld>
            <a:endParaRPr/>
          </a:p>
        </p:txBody>
      </p:sp>
      <p:sp>
        <p:nvSpPr>
          <p:cNvPr id="1144" name="Google Shape;1144;p127"/>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pic>
        <p:nvPicPr>
          <p:cNvPr id="1145" name="Google Shape;1145;p127"/>
          <p:cNvPicPr preferRelativeResize="0"/>
          <p:nvPr/>
        </p:nvPicPr>
        <p:blipFill rotWithShape="1">
          <a:blip r:embed="rId3">
            <a:alphaModFix/>
          </a:blip>
          <a:srcRect/>
          <a:stretch/>
        </p:blipFill>
        <p:spPr>
          <a:xfrm>
            <a:off x="7235825" y="260350"/>
            <a:ext cx="1439862" cy="495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128"/>
          <p:cNvSpPr txBox="1"/>
          <p:nvPr/>
        </p:nvSpPr>
        <p:spPr>
          <a:xfrm>
            <a:off x="104775" y="642937"/>
            <a:ext cx="6843712" cy="7207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FNBC – Forma Normal de Boyce-Codd</a:t>
            </a:r>
            <a:endParaRPr sz="2800" b="0" i="0" u="none">
              <a:solidFill>
                <a:srgbClr val="000000"/>
              </a:solidFill>
              <a:latin typeface="Arial"/>
              <a:ea typeface="Arial"/>
              <a:cs typeface="Arial"/>
              <a:sym typeface="Arial"/>
            </a:endParaRPr>
          </a:p>
          <a:p>
            <a:pPr marL="0" marR="0" lvl="0" indent="0" algn="l" rtl="0">
              <a:lnSpc>
                <a:spcPct val="100000"/>
              </a:lnSpc>
              <a:spcBef>
                <a:spcPts val="10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500" b="0" i="0" u="none">
              <a:solidFill>
                <a:srgbClr val="000000"/>
              </a:solidFill>
              <a:latin typeface="Arial"/>
              <a:ea typeface="Arial"/>
              <a:cs typeface="Arial"/>
              <a:sym typeface="Arial"/>
            </a:endParaRPr>
          </a:p>
        </p:txBody>
      </p:sp>
      <p:pic>
        <p:nvPicPr>
          <p:cNvPr id="1153" name="Google Shape;1153;p128"/>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154" name="Google Shape;1154;p12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35</a:t>
            </a:fld>
            <a:endParaRPr/>
          </a:p>
        </p:txBody>
      </p:sp>
      <p:sp>
        <p:nvSpPr>
          <p:cNvPr id="1155" name="Google Shape;1155;p12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156" name="Google Shape;1156;p128"/>
          <p:cNvSpPr txBox="1"/>
          <p:nvPr/>
        </p:nvSpPr>
        <p:spPr>
          <a:xfrm>
            <a:off x="219075" y="1363662"/>
            <a:ext cx="3273425" cy="234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a:solidFill>
                  <a:srgbClr val="000000"/>
                </a:solidFill>
                <a:latin typeface="Arial"/>
                <a:ea typeface="Arial"/>
                <a:cs typeface="Arial"/>
                <a:sym typeface="Arial"/>
              </a:rPr>
              <a:t> </a:t>
            </a:r>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1" i="0" u="none">
                <a:solidFill>
                  <a:srgbClr val="000000"/>
                </a:solidFill>
                <a:latin typeface="Arial"/>
                <a:ea typeface="Arial"/>
                <a:cs typeface="Arial"/>
                <a:sym typeface="Arial"/>
              </a:rPr>
              <a:t>Uma tabela está na forma normal de Boyce-Codd quando todo determinante existente na tabela é chave candidata. </a:t>
            </a:r>
            <a:endParaRPr/>
          </a:p>
        </p:txBody>
      </p:sp>
      <p:pic>
        <p:nvPicPr>
          <p:cNvPr id="1157" name="Google Shape;1157;p128"/>
          <p:cNvPicPr preferRelativeResize="0"/>
          <p:nvPr/>
        </p:nvPicPr>
        <p:blipFill rotWithShape="1">
          <a:blip r:embed="rId4">
            <a:alphaModFix/>
          </a:blip>
          <a:srcRect/>
          <a:stretch/>
        </p:blipFill>
        <p:spPr>
          <a:xfrm>
            <a:off x="3698875" y="2924175"/>
            <a:ext cx="5203825" cy="2084387"/>
          </a:xfrm>
          <a:prstGeom prst="rect">
            <a:avLst/>
          </a:prstGeom>
          <a:noFill/>
          <a:ln>
            <a:noFill/>
          </a:ln>
        </p:spPr>
      </p:pic>
      <p:sp>
        <p:nvSpPr>
          <p:cNvPr id="1158" name="Google Shape;1158;p128"/>
          <p:cNvSpPr txBox="1"/>
          <p:nvPr/>
        </p:nvSpPr>
        <p:spPr>
          <a:xfrm>
            <a:off x="3040062" y="5540375"/>
            <a:ext cx="4572000" cy="70802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00000"/>
              </a:buClr>
              <a:buSzPts val="2000"/>
              <a:buFont typeface="Noto Sans Symbols"/>
              <a:buChar char="✔"/>
            </a:pPr>
            <a:r>
              <a:rPr lang="en-US" sz="2000" b="1" i="0" u="none">
                <a:solidFill>
                  <a:srgbClr val="000000"/>
                </a:solidFill>
                <a:latin typeface="Arial"/>
                <a:ea typeface="Arial"/>
                <a:cs typeface="Arial"/>
                <a:sym typeface="Arial"/>
              </a:rPr>
              <a:t>todo determinante existente na tabela é chave candidata. </a:t>
            </a:r>
            <a:endParaRPr/>
          </a:p>
        </p:txBody>
      </p:sp>
      <p:cxnSp>
        <p:nvCxnSpPr>
          <p:cNvPr id="1159" name="Google Shape;1159;p128"/>
          <p:cNvCxnSpPr/>
          <p:nvPr/>
        </p:nvCxnSpPr>
        <p:spPr>
          <a:xfrm rot="10800000" flipH="1">
            <a:off x="6300787" y="3573462"/>
            <a:ext cx="503237" cy="1871662"/>
          </a:xfrm>
          <a:prstGeom prst="straightConnector1">
            <a:avLst/>
          </a:prstGeom>
          <a:noFill/>
          <a:ln w="9525" cap="flat" cmpd="sng">
            <a:solidFill>
              <a:srgbClr val="9393FC"/>
            </a:solidFill>
            <a:prstDash val="solid"/>
            <a:miter lim="800000"/>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3"/>
        <p:cNvGrpSpPr/>
        <p:nvPr/>
      </p:nvGrpSpPr>
      <p:grpSpPr>
        <a:xfrm>
          <a:off x="0" y="0"/>
          <a:ext cx="0" cy="0"/>
          <a:chOff x="0" y="0"/>
          <a:chExt cx="0" cy="0"/>
        </a:xfrm>
      </p:grpSpPr>
      <p:sp>
        <p:nvSpPr>
          <p:cNvPr id="1164" name="Google Shape;1164;p129"/>
          <p:cNvSpPr txBox="1"/>
          <p:nvPr/>
        </p:nvSpPr>
        <p:spPr>
          <a:xfrm>
            <a:off x="457200" y="460375"/>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a:solidFill>
                  <a:srgbClr val="000000"/>
                </a:solidFill>
                <a:latin typeface="Arial"/>
                <a:ea typeface="Arial"/>
                <a:cs typeface="Arial"/>
                <a:sym typeface="Arial"/>
              </a:rPr>
              <a:t>Normalização de dados</a:t>
            </a:r>
            <a:endParaRPr/>
          </a:p>
        </p:txBody>
      </p:sp>
      <p:sp>
        <p:nvSpPr>
          <p:cNvPr id="1165" name="Google Shape;1165;p129"/>
          <p:cNvSpPr txBox="1"/>
          <p:nvPr/>
        </p:nvSpPr>
        <p:spPr>
          <a:xfrm>
            <a:off x="457200" y="1600200"/>
            <a:ext cx="4978400" cy="45259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300"/>
              <a:buFont typeface="Arial"/>
              <a:buChar char="•"/>
            </a:pPr>
            <a:r>
              <a:rPr lang="en-US" sz="2800" b="0" i="0" u="none">
                <a:solidFill>
                  <a:srgbClr val="000000"/>
                </a:solidFill>
                <a:latin typeface="Arial"/>
                <a:ea typeface="Arial"/>
                <a:cs typeface="Arial"/>
                <a:sym typeface="Arial"/>
              </a:rPr>
              <a:t>Regras:</a:t>
            </a:r>
            <a:endParaRPr sz="2000" b="0" i="0" u="none">
              <a:solidFill>
                <a:srgbClr val="000000"/>
              </a:solidFill>
              <a:latin typeface="Arial"/>
              <a:ea typeface="Arial"/>
              <a:cs typeface="Arial"/>
              <a:sym typeface="Arial"/>
            </a:endParaRPr>
          </a:p>
          <a:p>
            <a:pPr marL="742950" marR="0" lvl="1" indent="-107950" algn="l" rtl="0">
              <a:lnSpc>
                <a:spcPct val="100000"/>
              </a:lnSpc>
              <a:spcBef>
                <a:spcPts val="500"/>
              </a:spcBef>
              <a:spcAft>
                <a:spcPts val="0"/>
              </a:spcAft>
              <a:buClr>
                <a:schemeClr val="dk1"/>
              </a:buClr>
              <a:buSzPts val="2800"/>
              <a:buFont typeface="Arial"/>
              <a:buNone/>
            </a:pPr>
            <a:endParaRPr sz="2800" b="0" i="0" u="none" strike="noStrike" cap="none">
              <a:solidFill>
                <a:srgbClr val="000000"/>
              </a:solidFill>
              <a:latin typeface="Arial"/>
              <a:ea typeface="Arial"/>
              <a:cs typeface="Arial"/>
              <a:sym typeface="Arial"/>
            </a:endParaRPr>
          </a:p>
          <a:p>
            <a:pPr marL="742950" marR="0" lvl="1" indent="-107950" algn="l" rtl="0">
              <a:lnSpc>
                <a:spcPct val="100000"/>
              </a:lnSpc>
              <a:spcBef>
                <a:spcPts val="300"/>
              </a:spcBef>
              <a:spcAft>
                <a:spcPts val="0"/>
              </a:spcAft>
              <a:buClr>
                <a:srgbClr val="000000"/>
              </a:buClr>
              <a:buSzPts val="200"/>
              <a:buFont typeface="Arial"/>
              <a:buChar char="–"/>
            </a:pPr>
            <a:r>
              <a:rPr lang="en-US" sz="1800" b="0" i="0" u="none" strike="noStrike" cap="none">
                <a:solidFill>
                  <a:srgbClr val="000000"/>
                </a:solidFill>
                <a:latin typeface="Arial"/>
                <a:ea typeface="Arial"/>
                <a:cs typeface="Arial"/>
                <a:sym typeface="Arial"/>
              </a:rPr>
              <a:t>1ª Forma Normal (1FN).</a:t>
            </a:r>
            <a:endParaRPr sz="2000" b="0" i="0" u="none" strike="noStrike" cap="none">
              <a:solidFill>
                <a:srgbClr val="000000"/>
              </a:solidFill>
              <a:latin typeface="Arial"/>
              <a:ea typeface="Arial"/>
              <a:cs typeface="Arial"/>
              <a:sym typeface="Arial"/>
            </a:endParaRPr>
          </a:p>
          <a:p>
            <a:pPr marL="742950" marR="0" lvl="1" indent="-107950" algn="l" rtl="0">
              <a:lnSpc>
                <a:spcPct val="100000"/>
              </a:lnSpc>
              <a:spcBef>
                <a:spcPts val="300"/>
              </a:spcBef>
              <a:spcAft>
                <a:spcPts val="0"/>
              </a:spcAft>
              <a:buClr>
                <a:srgbClr val="000000"/>
              </a:buClr>
              <a:buSzPts val="200"/>
              <a:buFont typeface="Arial"/>
              <a:buChar char="–"/>
            </a:pPr>
            <a:r>
              <a:rPr lang="en-US" sz="1800" b="0" i="0" u="none" strike="noStrike" cap="none">
                <a:solidFill>
                  <a:srgbClr val="000000"/>
                </a:solidFill>
                <a:latin typeface="Arial"/>
                <a:ea typeface="Arial"/>
                <a:cs typeface="Arial"/>
                <a:sym typeface="Arial"/>
              </a:rPr>
              <a:t>2ª Forma Normal (2FN).</a:t>
            </a:r>
            <a:endParaRPr sz="2000" b="0" i="0" u="none" strike="noStrike" cap="none">
              <a:solidFill>
                <a:srgbClr val="000000"/>
              </a:solidFill>
              <a:latin typeface="Arial"/>
              <a:ea typeface="Arial"/>
              <a:cs typeface="Arial"/>
              <a:sym typeface="Arial"/>
            </a:endParaRPr>
          </a:p>
          <a:p>
            <a:pPr marL="742950" marR="0" lvl="1" indent="-107950" algn="l" rtl="0">
              <a:lnSpc>
                <a:spcPct val="100000"/>
              </a:lnSpc>
              <a:spcBef>
                <a:spcPts val="300"/>
              </a:spcBef>
              <a:spcAft>
                <a:spcPts val="0"/>
              </a:spcAft>
              <a:buClr>
                <a:srgbClr val="000000"/>
              </a:buClr>
              <a:buSzPts val="200"/>
              <a:buFont typeface="Arial"/>
              <a:buChar char="–"/>
            </a:pPr>
            <a:r>
              <a:rPr lang="en-US" sz="1800" b="0" i="0" u="none" strike="noStrike" cap="none">
                <a:solidFill>
                  <a:srgbClr val="000000"/>
                </a:solidFill>
                <a:latin typeface="Arial"/>
                <a:ea typeface="Arial"/>
                <a:cs typeface="Arial"/>
                <a:sym typeface="Arial"/>
              </a:rPr>
              <a:t>3ª Forma Normal (3FN).</a:t>
            </a:r>
            <a:endParaRPr sz="2000" b="0" i="0" u="none" strike="noStrike" cap="none">
              <a:solidFill>
                <a:srgbClr val="000000"/>
              </a:solidFill>
              <a:latin typeface="Arial"/>
              <a:ea typeface="Arial"/>
              <a:cs typeface="Arial"/>
              <a:sym typeface="Arial"/>
            </a:endParaRPr>
          </a:p>
          <a:p>
            <a:pPr marL="742950" marR="0" lvl="1" indent="-107950" algn="l" rtl="0">
              <a:lnSpc>
                <a:spcPct val="100000"/>
              </a:lnSpc>
              <a:spcBef>
                <a:spcPts val="300"/>
              </a:spcBef>
              <a:spcAft>
                <a:spcPts val="0"/>
              </a:spcAft>
              <a:buClr>
                <a:srgbClr val="000000"/>
              </a:buClr>
              <a:buSzPts val="200"/>
              <a:buFont typeface="Arial"/>
              <a:buChar char="–"/>
            </a:pPr>
            <a:r>
              <a:rPr lang="en-US" sz="1800" b="0" i="0" u="none" strike="noStrike" cap="none">
                <a:solidFill>
                  <a:srgbClr val="000000"/>
                </a:solidFill>
                <a:latin typeface="Arial"/>
                <a:ea typeface="Arial"/>
                <a:cs typeface="Arial"/>
                <a:sym typeface="Arial"/>
              </a:rPr>
              <a:t>4ª Forma Normal (4FN).</a:t>
            </a:r>
            <a:endParaRPr sz="2000" b="0" i="0" u="none" strike="noStrike" cap="none">
              <a:solidFill>
                <a:srgbClr val="000000"/>
              </a:solidFill>
              <a:latin typeface="Arial"/>
              <a:ea typeface="Arial"/>
              <a:cs typeface="Arial"/>
              <a:sym typeface="Arial"/>
            </a:endParaRPr>
          </a:p>
          <a:p>
            <a:pPr marL="742950" marR="0" lvl="1" indent="-107950" algn="l" rtl="0">
              <a:lnSpc>
                <a:spcPct val="100000"/>
              </a:lnSpc>
              <a:spcBef>
                <a:spcPts val="300"/>
              </a:spcBef>
              <a:spcAft>
                <a:spcPts val="0"/>
              </a:spcAft>
              <a:buClr>
                <a:srgbClr val="000000"/>
              </a:buClr>
              <a:buSzPts val="200"/>
              <a:buFont typeface="Arial"/>
              <a:buChar char="–"/>
            </a:pPr>
            <a:r>
              <a:rPr lang="en-US" sz="1800" b="0" i="0" u="none" strike="noStrike" cap="none">
                <a:solidFill>
                  <a:srgbClr val="000000"/>
                </a:solidFill>
                <a:latin typeface="Arial"/>
                <a:ea typeface="Arial"/>
                <a:cs typeface="Arial"/>
                <a:sym typeface="Arial"/>
              </a:rPr>
              <a:t>5ª Forma Normal (5FN).</a:t>
            </a:r>
            <a:endParaRPr/>
          </a:p>
        </p:txBody>
      </p:sp>
      <p:pic>
        <p:nvPicPr>
          <p:cNvPr id="1166" name="Google Shape;1166;p129"/>
          <p:cNvPicPr preferRelativeResize="0"/>
          <p:nvPr/>
        </p:nvPicPr>
        <p:blipFill rotWithShape="1">
          <a:blip r:embed="rId3">
            <a:alphaModFix/>
          </a:blip>
          <a:srcRect/>
          <a:stretch/>
        </p:blipFill>
        <p:spPr>
          <a:xfrm>
            <a:off x="4140200" y="1787525"/>
            <a:ext cx="4924425" cy="4162425"/>
          </a:xfrm>
          <a:prstGeom prst="rect">
            <a:avLst/>
          </a:prstGeom>
          <a:noFill/>
          <a:ln>
            <a:noFill/>
          </a:ln>
        </p:spPr>
      </p:pic>
      <p:pic>
        <p:nvPicPr>
          <p:cNvPr id="1167" name="Google Shape;1167;p129"/>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168" name="Google Shape;1168;p12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36</a:t>
            </a:fld>
            <a:endParaRPr/>
          </a:p>
        </p:txBody>
      </p:sp>
      <p:sp>
        <p:nvSpPr>
          <p:cNvPr id="1169" name="Google Shape;1169;p12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 Normalização de Dados - 4 e 5 FN</a:t>
            </a:r>
            <a:endParaRPr/>
          </a:p>
        </p:txBody>
      </p:sp>
      <p:sp>
        <p:nvSpPr>
          <p:cNvPr id="1170" name="Google Shape;1170;p12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r>
              <a:rPr lang="en-US" sz="1200" b="0" i="0" u="none">
                <a:solidFill>
                  <a:srgbClr val="000000"/>
                </a:solidFill>
                <a:latin typeface="Arial Black"/>
                <a:ea typeface="Arial Black"/>
                <a:cs typeface="Arial Black"/>
                <a:sym typeface="Arial Black"/>
              </a:rPr>
              <a:t>Aula 02 - BD</a:t>
            </a:r>
            <a:endParaRPr/>
          </a:p>
        </p:txBody>
      </p:sp>
      <p:sp>
        <p:nvSpPr>
          <p:cNvPr id="1171" name="Google Shape;1171;p129"/>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30"/>
          <p:cNvSpPr txBox="1"/>
          <p:nvPr/>
        </p:nvSpPr>
        <p:spPr>
          <a:xfrm>
            <a:off x="0" y="755650"/>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Dependência Multifuncional</a:t>
            </a:r>
            <a:endParaRPr/>
          </a:p>
        </p:txBody>
      </p:sp>
      <p:sp>
        <p:nvSpPr>
          <p:cNvPr id="1177" name="Google Shape;1177;p130"/>
          <p:cNvSpPr txBox="1"/>
          <p:nvPr/>
        </p:nvSpPr>
        <p:spPr>
          <a:xfrm>
            <a:off x="266700" y="1557337"/>
            <a:ext cx="3457575" cy="3313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00000"/>
              </a:buClr>
              <a:buSzPts val="200"/>
              <a:buFont typeface="Arial"/>
              <a:buChar char="•"/>
            </a:pPr>
            <a:r>
              <a:rPr lang="en-US" sz="2000" b="0" i="0" u="none">
                <a:solidFill>
                  <a:srgbClr val="000000"/>
                </a:solidFill>
                <a:latin typeface="Arial"/>
                <a:ea typeface="Arial"/>
                <a:cs typeface="Arial"/>
                <a:sym typeface="Arial"/>
              </a:rPr>
              <a:t>Consiste em associações de muitos para muitos entre os atributos.</a:t>
            </a:r>
            <a:endParaRPr/>
          </a:p>
        </p:txBody>
      </p:sp>
      <p:pic>
        <p:nvPicPr>
          <p:cNvPr id="1178" name="Google Shape;1178;p130"/>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179" name="Google Shape;1179;p13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37</a:t>
            </a:fld>
            <a:endParaRPr/>
          </a:p>
        </p:txBody>
      </p:sp>
      <p:sp>
        <p:nvSpPr>
          <p:cNvPr id="1180" name="Google Shape;1180;p130"/>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 Normalização de Dados - 4 e 5 FN</a:t>
            </a:r>
            <a:endParaRPr/>
          </a:p>
        </p:txBody>
      </p:sp>
      <p:pic>
        <p:nvPicPr>
          <p:cNvPr id="1181" name="Google Shape;1181;p130"/>
          <p:cNvPicPr preferRelativeResize="0"/>
          <p:nvPr/>
        </p:nvPicPr>
        <p:blipFill rotWithShape="1">
          <a:blip r:embed="rId4">
            <a:alphaModFix/>
          </a:blip>
          <a:srcRect/>
          <a:stretch/>
        </p:blipFill>
        <p:spPr>
          <a:xfrm>
            <a:off x="1403350" y="3429000"/>
            <a:ext cx="7248525" cy="2552700"/>
          </a:xfrm>
          <a:prstGeom prst="rect">
            <a:avLst/>
          </a:prstGeom>
          <a:noFill/>
          <a:ln>
            <a:noFill/>
          </a:ln>
        </p:spPr>
      </p:pic>
      <p:cxnSp>
        <p:nvCxnSpPr>
          <p:cNvPr id="1182" name="Google Shape;1182;p130"/>
          <p:cNvCxnSpPr/>
          <p:nvPr/>
        </p:nvCxnSpPr>
        <p:spPr>
          <a:xfrm flipH="1">
            <a:off x="5364162" y="2205037"/>
            <a:ext cx="503237" cy="1223962"/>
          </a:xfrm>
          <a:prstGeom prst="straightConnector1">
            <a:avLst/>
          </a:prstGeom>
          <a:noFill/>
          <a:ln w="9525" cap="flat" cmpd="sng">
            <a:solidFill>
              <a:schemeClr val="dk1"/>
            </a:solidFill>
            <a:prstDash val="solid"/>
            <a:miter lim="800000"/>
            <a:headEnd type="none" w="med" len="med"/>
            <a:tailEnd type="stealth" w="med" len="med"/>
          </a:ln>
        </p:spPr>
      </p:cxnSp>
      <p:sp>
        <p:nvSpPr>
          <p:cNvPr id="1183" name="Google Shape;1183;p13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r>
              <a:rPr lang="en-US" sz="1200" b="0" i="0" u="none">
                <a:solidFill>
                  <a:srgbClr val="000000"/>
                </a:solidFill>
                <a:latin typeface="Arial Black"/>
                <a:ea typeface="Arial Black"/>
                <a:cs typeface="Arial Black"/>
                <a:sym typeface="Arial Black"/>
              </a:rPr>
              <a:t>Aula 02 - BD</a:t>
            </a:r>
            <a:endParaRPr/>
          </a:p>
        </p:txBody>
      </p:sp>
      <p:sp>
        <p:nvSpPr>
          <p:cNvPr id="1184" name="Google Shape;1184;p130"/>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31"/>
          <p:cNvSpPr txBox="1"/>
          <p:nvPr/>
        </p:nvSpPr>
        <p:spPr>
          <a:xfrm>
            <a:off x="25400" y="1250950"/>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Dependência Multifuncional</a:t>
            </a:r>
            <a:endParaRPr/>
          </a:p>
        </p:txBody>
      </p:sp>
      <p:sp>
        <p:nvSpPr>
          <p:cNvPr id="1190" name="Google Shape;1190;p131"/>
          <p:cNvSpPr txBox="1"/>
          <p:nvPr/>
        </p:nvSpPr>
        <p:spPr>
          <a:xfrm>
            <a:off x="250825" y="2078037"/>
            <a:ext cx="3457575" cy="3313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00000"/>
              </a:buClr>
              <a:buSzPts val="200"/>
              <a:buFont typeface="Arial"/>
              <a:buChar char="•"/>
            </a:pPr>
            <a:r>
              <a:rPr lang="en-US" sz="2000" b="0" i="0" u="none">
                <a:solidFill>
                  <a:srgbClr val="000000"/>
                </a:solidFill>
                <a:latin typeface="Arial"/>
                <a:ea typeface="Arial"/>
                <a:cs typeface="Arial"/>
                <a:sym typeface="Arial"/>
              </a:rPr>
              <a:t>Quando uma entidade de relacionamento ela é ternária.</a:t>
            </a:r>
            <a:endParaRPr/>
          </a:p>
        </p:txBody>
      </p:sp>
      <p:pic>
        <p:nvPicPr>
          <p:cNvPr id="1191" name="Google Shape;1191;p13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192" name="Google Shape;1192;p13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38</a:t>
            </a:fld>
            <a:endParaRPr/>
          </a:p>
        </p:txBody>
      </p:sp>
      <p:sp>
        <p:nvSpPr>
          <p:cNvPr id="1193" name="Google Shape;1193;p131"/>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 Normalização de Dados - 4 e 5 FN</a:t>
            </a:r>
            <a:endParaRPr/>
          </a:p>
        </p:txBody>
      </p:sp>
      <p:pic>
        <p:nvPicPr>
          <p:cNvPr id="1194" name="Google Shape;1194;p131"/>
          <p:cNvPicPr preferRelativeResize="0"/>
          <p:nvPr/>
        </p:nvPicPr>
        <p:blipFill rotWithShape="1">
          <a:blip r:embed="rId4">
            <a:alphaModFix/>
          </a:blip>
          <a:srcRect/>
          <a:stretch/>
        </p:blipFill>
        <p:spPr>
          <a:xfrm>
            <a:off x="1403350" y="3429000"/>
            <a:ext cx="7248525" cy="2552700"/>
          </a:xfrm>
          <a:prstGeom prst="rect">
            <a:avLst/>
          </a:prstGeom>
          <a:noFill/>
          <a:ln>
            <a:noFill/>
          </a:ln>
        </p:spPr>
      </p:pic>
      <p:cxnSp>
        <p:nvCxnSpPr>
          <p:cNvPr id="1195" name="Google Shape;1195;p131"/>
          <p:cNvCxnSpPr/>
          <p:nvPr/>
        </p:nvCxnSpPr>
        <p:spPr>
          <a:xfrm flipH="1">
            <a:off x="5364162" y="2205037"/>
            <a:ext cx="431800" cy="1223962"/>
          </a:xfrm>
          <a:prstGeom prst="straightConnector1">
            <a:avLst/>
          </a:prstGeom>
          <a:noFill/>
          <a:ln w="9525" cap="flat" cmpd="sng">
            <a:solidFill>
              <a:schemeClr val="dk1"/>
            </a:solidFill>
            <a:prstDash val="solid"/>
            <a:miter lim="800000"/>
            <a:headEnd type="none" w="med" len="med"/>
            <a:tailEnd type="stealth" w="med" len="med"/>
          </a:ln>
        </p:spPr>
      </p:cxnSp>
      <p:sp>
        <p:nvSpPr>
          <p:cNvPr id="1196" name="Google Shape;1196;p13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r>
              <a:rPr lang="en-US" sz="1200" b="0" i="0" u="none">
                <a:solidFill>
                  <a:srgbClr val="000000"/>
                </a:solidFill>
                <a:latin typeface="Arial Black"/>
                <a:ea typeface="Arial Black"/>
                <a:cs typeface="Arial Black"/>
                <a:sym typeface="Arial Black"/>
              </a:rPr>
              <a:t>Aula 02 - BD</a:t>
            </a:r>
            <a:endParaRPr/>
          </a:p>
        </p:txBody>
      </p:sp>
      <p:sp>
        <p:nvSpPr>
          <p:cNvPr id="1197" name="Google Shape;1197;p131"/>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32"/>
          <p:cNvSpPr txBox="1"/>
          <p:nvPr/>
        </p:nvSpPr>
        <p:spPr>
          <a:xfrm>
            <a:off x="0" y="528637"/>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4. Forma Normal</a:t>
            </a:r>
            <a:endParaRPr/>
          </a:p>
        </p:txBody>
      </p:sp>
      <p:sp>
        <p:nvSpPr>
          <p:cNvPr id="1203" name="Google Shape;1203;p132"/>
          <p:cNvSpPr txBox="1"/>
          <p:nvPr/>
        </p:nvSpPr>
        <p:spPr>
          <a:xfrm>
            <a:off x="-7937" y="4306887"/>
            <a:ext cx="3816350" cy="3313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00000"/>
              </a:buClr>
              <a:buSzPts val="200"/>
              <a:buFont typeface="Arial"/>
              <a:buChar char="•"/>
            </a:pPr>
            <a:r>
              <a:rPr lang="en-US" sz="2000" b="0" i="0" u="none">
                <a:solidFill>
                  <a:srgbClr val="000000"/>
                </a:solidFill>
                <a:latin typeface="Arial"/>
                <a:ea typeface="Arial"/>
                <a:cs typeface="Arial"/>
                <a:sym typeface="Arial"/>
              </a:rPr>
              <a:t>Consistem em retirar (decompor) a dependência multifuncional em duas ou mais entidades</a:t>
            </a:r>
            <a:endParaRPr sz="2000" b="0" i="0" u="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chemeClr val="dk1"/>
              </a:buClr>
              <a:buSzPts val="2000"/>
              <a:buFont typeface="Arial"/>
              <a:buNone/>
            </a:pP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pic>
        <p:nvPicPr>
          <p:cNvPr id="1204" name="Google Shape;1204;p132"/>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205" name="Google Shape;1205;p13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39</a:t>
            </a:fld>
            <a:endParaRPr/>
          </a:p>
        </p:txBody>
      </p:sp>
      <p:sp>
        <p:nvSpPr>
          <p:cNvPr id="1206" name="Google Shape;1206;p132"/>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 Normalização de Dados - 4 e 5 FN</a:t>
            </a:r>
            <a:endParaRPr/>
          </a:p>
        </p:txBody>
      </p:sp>
      <p:pic>
        <p:nvPicPr>
          <p:cNvPr id="1207" name="Google Shape;1207;p132"/>
          <p:cNvPicPr preferRelativeResize="0"/>
          <p:nvPr/>
        </p:nvPicPr>
        <p:blipFill rotWithShape="1">
          <a:blip r:embed="rId4">
            <a:alphaModFix/>
          </a:blip>
          <a:srcRect/>
          <a:stretch/>
        </p:blipFill>
        <p:spPr>
          <a:xfrm>
            <a:off x="1900237" y="1443037"/>
            <a:ext cx="6592887" cy="2320925"/>
          </a:xfrm>
          <a:prstGeom prst="rect">
            <a:avLst/>
          </a:prstGeom>
          <a:noFill/>
          <a:ln>
            <a:noFill/>
          </a:ln>
        </p:spPr>
      </p:pic>
      <p:sp>
        <p:nvSpPr>
          <p:cNvPr id="1208" name="Google Shape;1208;p13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r>
              <a:rPr lang="en-US" sz="1200" b="0" i="0" u="none">
                <a:solidFill>
                  <a:srgbClr val="000000"/>
                </a:solidFill>
                <a:latin typeface="Arial Black"/>
                <a:ea typeface="Arial Black"/>
                <a:cs typeface="Arial Black"/>
                <a:sym typeface="Arial Black"/>
              </a:rPr>
              <a:t>Aula 02 - BD</a:t>
            </a:r>
            <a:endParaRPr/>
          </a:p>
        </p:txBody>
      </p:sp>
      <p:sp>
        <p:nvSpPr>
          <p:cNvPr id="1209" name="Google Shape;1209;p132"/>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97"/>
          <p:cNvSpPr txBox="1">
            <a:spLocks noGrp="1"/>
          </p:cNvSpPr>
          <p:nvPr>
            <p:ph type="ctrTitle"/>
          </p:nvPr>
        </p:nvSpPr>
        <p:spPr>
          <a:xfrm>
            <a:off x="2339975" y="2438400"/>
            <a:ext cx="6804025"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2800"/>
              <a:buFont typeface="Arial"/>
              <a:buNone/>
            </a:pPr>
            <a:r>
              <a:rPr lang="en-US" sz="2800" b="0" i="0" u="none">
                <a:solidFill>
                  <a:schemeClr val="lt1"/>
                </a:solidFill>
                <a:latin typeface="Arial"/>
                <a:ea typeface="Arial"/>
                <a:cs typeface="Arial"/>
                <a:sym typeface="Arial"/>
              </a:rPr>
              <a:t>Processo de Projeto de Bancos de Dados</a:t>
            </a:r>
            <a:endParaRPr/>
          </a:p>
        </p:txBody>
      </p:sp>
      <p:sp>
        <p:nvSpPr>
          <p:cNvPr id="771" name="Google Shape;771;p97"/>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772" name="Google Shape;772;p9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a:t>
            </a:fld>
            <a:endParaRPr/>
          </a:p>
        </p:txBody>
      </p:sp>
      <p:pic>
        <p:nvPicPr>
          <p:cNvPr id="773" name="Google Shape;773;p97"/>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cSld>
  <p:clrMapOvr>
    <a:masterClrMapping/>
  </p:clrMapOvr>
  <p:transition>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pic>
        <p:nvPicPr>
          <p:cNvPr id="1214" name="Google Shape;1214;p133"/>
          <p:cNvPicPr preferRelativeResize="0"/>
          <p:nvPr/>
        </p:nvPicPr>
        <p:blipFill rotWithShape="1">
          <a:blip r:embed="rId3">
            <a:alphaModFix/>
          </a:blip>
          <a:srcRect/>
          <a:stretch/>
        </p:blipFill>
        <p:spPr>
          <a:xfrm>
            <a:off x="2268537" y="4084637"/>
            <a:ext cx="5726112" cy="2611437"/>
          </a:xfrm>
          <a:prstGeom prst="rect">
            <a:avLst/>
          </a:prstGeom>
          <a:noFill/>
          <a:ln>
            <a:noFill/>
          </a:ln>
        </p:spPr>
      </p:pic>
      <p:sp>
        <p:nvSpPr>
          <p:cNvPr id="1215" name="Google Shape;1215;p133"/>
          <p:cNvSpPr txBox="1"/>
          <p:nvPr/>
        </p:nvSpPr>
        <p:spPr>
          <a:xfrm>
            <a:off x="25400" y="1250950"/>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4. Forma Normal</a:t>
            </a:r>
            <a:endParaRPr/>
          </a:p>
        </p:txBody>
      </p:sp>
      <p:sp>
        <p:nvSpPr>
          <p:cNvPr id="1216" name="Google Shape;1216;p133"/>
          <p:cNvSpPr txBox="1"/>
          <p:nvPr/>
        </p:nvSpPr>
        <p:spPr>
          <a:xfrm>
            <a:off x="107950" y="2078037"/>
            <a:ext cx="3816350" cy="3313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00000"/>
              </a:buClr>
              <a:buSzPts val="200"/>
              <a:buFont typeface="Arial"/>
              <a:buChar char="•"/>
            </a:pPr>
            <a:r>
              <a:rPr lang="en-US" sz="2000" b="0" i="0" u="none">
                <a:solidFill>
                  <a:srgbClr val="000000"/>
                </a:solidFill>
                <a:latin typeface="Arial"/>
                <a:ea typeface="Arial"/>
                <a:cs typeface="Arial"/>
                <a:sym typeface="Arial"/>
              </a:rPr>
              <a:t>Uma relação está 4. FN se ela estiver na 3. FN e não existem dependência multifuncional.</a:t>
            </a: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pic>
        <p:nvPicPr>
          <p:cNvPr id="1217" name="Google Shape;1217;p133"/>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218" name="Google Shape;1218;p13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40</a:t>
            </a:fld>
            <a:endParaRPr/>
          </a:p>
        </p:txBody>
      </p:sp>
      <p:sp>
        <p:nvSpPr>
          <p:cNvPr id="1219" name="Google Shape;1219;p133"/>
          <p:cNvSpPr txBox="1"/>
          <p:nvPr/>
        </p:nvSpPr>
        <p:spPr>
          <a:xfrm>
            <a:off x="16764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 Normalização de Dados - 4 e 5 FN</a:t>
            </a:r>
            <a:endParaRPr/>
          </a:p>
        </p:txBody>
      </p:sp>
      <p:pic>
        <p:nvPicPr>
          <p:cNvPr id="1220" name="Google Shape;1220;p133"/>
          <p:cNvPicPr preferRelativeResize="0"/>
          <p:nvPr/>
        </p:nvPicPr>
        <p:blipFill rotWithShape="1">
          <a:blip r:embed="rId5">
            <a:alphaModFix/>
          </a:blip>
          <a:srcRect/>
          <a:stretch/>
        </p:blipFill>
        <p:spPr>
          <a:xfrm>
            <a:off x="3924300" y="1704975"/>
            <a:ext cx="4784725" cy="1685925"/>
          </a:xfrm>
          <a:prstGeom prst="rect">
            <a:avLst/>
          </a:prstGeom>
          <a:noFill/>
          <a:ln>
            <a:noFill/>
          </a:ln>
        </p:spPr>
      </p:pic>
      <p:cxnSp>
        <p:nvCxnSpPr>
          <p:cNvPr id="1221" name="Google Shape;1221;p133"/>
          <p:cNvCxnSpPr/>
          <p:nvPr/>
        </p:nvCxnSpPr>
        <p:spPr>
          <a:xfrm flipH="1">
            <a:off x="5435600" y="2547937"/>
            <a:ext cx="881062" cy="1536700"/>
          </a:xfrm>
          <a:prstGeom prst="straightConnector1">
            <a:avLst/>
          </a:prstGeom>
          <a:noFill/>
          <a:ln w="38100" cap="flat" cmpd="sng">
            <a:solidFill>
              <a:schemeClr val="dk2"/>
            </a:solidFill>
            <a:prstDash val="solid"/>
            <a:miter lim="800000"/>
            <a:headEnd type="none" w="med" len="med"/>
            <a:tailEnd type="stealth" w="med" len="med"/>
          </a:ln>
        </p:spPr>
      </p:cxnSp>
      <p:sp>
        <p:nvSpPr>
          <p:cNvPr id="1222" name="Google Shape;1222;p133"/>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40</a:t>
            </a:fld>
            <a:endParaRPr/>
          </a:p>
        </p:txBody>
      </p:sp>
      <p:sp>
        <p:nvSpPr>
          <p:cNvPr id="1223" name="Google Shape;1223;p133"/>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224" name="Google Shape;1224;p133"/>
          <p:cNvSpPr txBox="1"/>
          <p:nvPr/>
        </p:nvSpPr>
        <p:spPr>
          <a:xfrm>
            <a:off x="5435575" y="1101400"/>
            <a:ext cx="881100" cy="492600"/>
          </a:xfrm>
          <a:prstGeom prst="rect">
            <a:avLst/>
          </a:prstGeom>
          <a:noFill/>
          <a:ln>
            <a:noFill/>
          </a:ln>
        </p:spPr>
        <p:txBody>
          <a:bodyPr spcFirstLastPara="1" wrap="square" lIns="91425" tIns="91425" rIns="91425" bIns="91425" anchor="t" anchorCtr="0">
            <a:spAutoFit/>
          </a:bodyPr>
          <a:lstStyle/>
          <a:p>
            <a:pPr marL="342900" lvl="0" indent="-342900" algn="just" rtl="0">
              <a:lnSpc>
                <a:spcPct val="150000"/>
              </a:lnSpc>
              <a:spcBef>
                <a:spcPts val="400"/>
              </a:spcBef>
              <a:spcAft>
                <a:spcPts val="0"/>
              </a:spcAft>
              <a:buClr>
                <a:schemeClr val="dk1"/>
              </a:buClr>
              <a:buSzPts val="200"/>
              <a:buChar char="•"/>
            </a:pPr>
            <a:r>
              <a:rPr lang="en-US" sz="2000" b="1">
                <a:solidFill>
                  <a:schemeClr val="dk1"/>
                </a:solidFill>
              </a:rPr>
              <a:t>1</a:t>
            </a:r>
            <a:endParaRPr b="1"/>
          </a:p>
        </p:txBody>
      </p:sp>
      <p:sp>
        <p:nvSpPr>
          <p:cNvPr id="1225" name="Google Shape;1225;p133"/>
          <p:cNvSpPr txBox="1"/>
          <p:nvPr/>
        </p:nvSpPr>
        <p:spPr>
          <a:xfrm>
            <a:off x="2114200" y="5318475"/>
            <a:ext cx="881100" cy="492600"/>
          </a:xfrm>
          <a:prstGeom prst="rect">
            <a:avLst/>
          </a:prstGeom>
          <a:noFill/>
          <a:ln>
            <a:noFill/>
          </a:ln>
        </p:spPr>
        <p:txBody>
          <a:bodyPr spcFirstLastPara="1" wrap="square" lIns="91425" tIns="91425" rIns="91425" bIns="91425" anchor="t" anchorCtr="0">
            <a:spAutoFit/>
          </a:bodyPr>
          <a:lstStyle/>
          <a:p>
            <a:pPr marL="342900" lvl="0" indent="-342900" algn="just" rtl="0">
              <a:lnSpc>
                <a:spcPct val="150000"/>
              </a:lnSpc>
              <a:spcBef>
                <a:spcPts val="400"/>
              </a:spcBef>
              <a:spcAft>
                <a:spcPts val="0"/>
              </a:spcAft>
              <a:buClr>
                <a:schemeClr val="dk1"/>
              </a:buClr>
              <a:buSzPts val="200"/>
              <a:buChar char="•"/>
            </a:pPr>
            <a:r>
              <a:rPr lang="en-US" sz="2000" b="1">
                <a:solidFill>
                  <a:schemeClr val="dk1"/>
                </a:solidFill>
              </a:rPr>
              <a:t>2</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134"/>
          <p:cNvSpPr txBox="1"/>
          <p:nvPr/>
        </p:nvSpPr>
        <p:spPr>
          <a:xfrm>
            <a:off x="25400" y="1250950"/>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4. Forma Normal</a:t>
            </a:r>
            <a:endParaRPr/>
          </a:p>
        </p:txBody>
      </p:sp>
      <p:sp>
        <p:nvSpPr>
          <p:cNvPr id="1231" name="Google Shape;1231;p134"/>
          <p:cNvSpPr txBox="1"/>
          <p:nvPr/>
        </p:nvSpPr>
        <p:spPr>
          <a:xfrm>
            <a:off x="107950" y="2078037"/>
            <a:ext cx="3457575" cy="331311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pic>
        <p:nvPicPr>
          <p:cNvPr id="1232" name="Google Shape;1232;p134"/>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233" name="Google Shape;1233;p13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41</a:t>
            </a:fld>
            <a:endParaRPr/>
          </a:p>
        </p:txBody>
      </p:sp>
      <p:sp>
        <p:nvSpPr>
          <p:cNvPr id="1234" name="Google Shape;1234;p134"/>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 Normalização de Dados - 4 e 5 FN</a:t>
            </a:r>
            <a:endParaRPr/>
          </a:p>
        </p:txBody>
      </p:sp>
      <p:pic>
        <p:nvPicPr>
          <p:cNvPr id="1235" name="Google Shape;1235;p134"/>
          <p:cNvPicPr preferRelativeResize="0"/>
          <p:nvPr/>
        </p:nvPicPr>
        <p:blipFill rotWithShape="1">
          <a:blip r:embed="rId4">
            <a:alphaModFix/>
          </a:blip>
          <a:srcRect/>
          <a:stretch/>
        </p:blipFill>
        <p:spPr>
          <a:xfrm>
            <a:off x="263525" y="1849437"/>
            <a:ext cx="3965575" cy="1397000"/>
          </a:xfrm>
          <a:prstGeom prst="rect">
            <a:avLst/>
          </a:prstGeom>
          <a:noFill/>
          <a:ln>
            <a:noFill/>
          </a:ln>
        </p:spPr>
      </p:pic>
      <p:pic>
        <p:nvPicPr>
          <p:cNvPr id="1236" name="Google Shape;1236;p134"/>
          <p:cNvPicPr preferRelativeResize="0"/>
          <p:nvPr/>
        </p:nvPicPr>
        <p:blipFill rotWithShape="1">
          <a:blip r:embed="rId5">
            <a:alphaModFix/>
          </a:blip>
          <a:srcRect/>
          <a:stretch/>
        </p:blipFill>
        <p:spPr>
          <a:xfrm>
            <a:off x="4119562" y="2405062"/>
            <a:ext cx="4824412" cy="2200275"/>
          </a:xfrm>
          <a:prstGeom prst="rect">
            <a:avLst/>
          </a:prstGeom>
          <a:noFill/>
          <a:ln>
            <a:noFill/>
          </a:ln>
        </p:spPr>
      </p:pic>
      <p:pic>
        <p:nvPicPr>
          <p:cNvPr id="1237" name="Google Shape;1237;p134"/>
          <p:cNvPicPr preferRelativeResize="0"/>
          <p:nvPr/>
        </p:nvPicPr>
        <p:blipFill rotWithShape="1">
          <a:blip r:embed="rId6">
            <a:alphaModFix/>
          </a:blip>
          <a:srcRect/>
          <a:stretch/>
        </p:blipFill>
        <p:spPr>
          <a:xfrm>
            <a:off x="1157287" y="4605337"/>
            <a:ext cx="6324600" cy="1571625"/>
          </a:xfrm>
          <a:prstGeom prst="rect">
            <a:avLst/>
          </a:prstGeom>
          <a:noFill/>
          <a:ln>
            <a:noFill/>
          </a:ln>
        </p:spPr>
      </p:pic>
      <p:cxnSp>
        <p:nvCxnSpPr>
          <p:cNvPr id="1238" name="Google Shape;1238;p134"/>
          <p:cNvCxnSpPr/>
          <p:nvPr/>
        </p:nvCxnSpPr>
        <p:spPr>
          <a:xfrm flipH="1">
            <a:off x="2124075" y="2547937"/>
            <a:ext cx="122237" cy="2057400"/>
          </a:xfrm>
          <a:prstGeom prst="straightConnector1">
            <a:avLst/>
          </a:prstGeom>
          <a:noFill/>
          <a:ln w="28575" cap="flat" cmpd="sng">
            <a:solidFill>
              <a:schemeClr val="dk2"/>
            </a:solidFill>
            <a:prstDash val="solid"/>
            <a:miter lim="800000"/>
            <a:headEnd type="none" w="med" len="med"/>
            <a:tailEnd type="stealth" w="med" len="med"/>
          </a:ln>
        </p:spPr>
      </p:cxnSp>
      <p:cxnSp>
        <p:nvCxnSpPr>
          <p:cNvPr id="1239" name="Google Shape;1239;p134"/>
          <p:cNvCxnSpPr/>
          <p:nvPr/>
        </p:nvCxnSpPr>
        <p:spPr>
          <a:xfrm flipH="1">
            <a:off x="5003800" y="4221162"/>
            <a:ext cx="647700" cy="384175"/>
          </a:xfrm>
          <a:prstGeom prst="straightConnector1">
            <a:avLst/>
          </a:prstGeom>
          <a:noFill/>
          <a:ln w="28575" cap="flat" cmpd="sng">
            <a:solidFill>
              <a:schemeClr val="dk2"/>
            </a:solidFill>
            <a:prstDash val="solid"/>
            <a:miter lim="800000"/>
            <a:headEnd type="none" w="med" len="med"/>
            <a:tailEnd type="stealth" w="med" len="med"/>
          </a:ln>
        </p:spPr>
      </p:cxnSp>
      <p:cxnSp>
        <p:nvCxnSpPr>
          <p:cNvPr id="1240" name="Google Shape;1240;p134"/>
          <p:cNvCxnSpPr/>
          <p:nvPr/>
        </p:nvCxnSpPr>
        <p:spPr>
          <a:xfrm>
            <a:off x="6875462" y="3074987"/>
            <a:ext cx="144462" cy="1530350"/>
          </a:xfrm>
          <a:prstGeom prst="straightConnector1">
            <a:avLst/>
          </a:prstGeom>
          <a:noFill/>
          <a:ln w="28575" cap="flat" cmpd="sng">
            <a:solidFill>
              <a:schemeClr val="dk2"/>
            </a:solidFill>
            <a:prstDash val="solid"/>
            <a:miter lim="800000"/>
            <a:headEnd type="none" w="med" len="med"/>
            <a:tailEnd type="stealth" w="med" len="med"/>
          </a:ln>
        </p:spPr>
      </p:cxnSp>
      <p:sp>
        <p:nvSpPr>
          <p:cNvPr id="1241" name="Google Shape;1241;p134"/>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41</a:t>
            </a:fld>
            <a:endParaRPr/>
          </a:p>
        </p:txBody>
      </p:sp>
      <p:sp>
        <p:nvSpPr>
          <p:cNvPr id="1242" name="Google Shape;1242;p134"/>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
        <p:nvSpPr>
          <p:cNvPr id="1243" name="Google Shape;1243;p134"/>
          <p:cNvSpPr txBox="1"/>
          <p:nvPr/>
        </p:nvSpPr>
        <p:spPr>
          <a:xfrm>
            <a:off x="189100" y="3488288"/>
            <a:ext cx="881100" cy="492600"/>
          </a:xfrm>
          <a:prstGeom prst="rect">
            <a:avLst/>
          </a:prstGeom>
          <a:noFill/>
          <a:ln>
            <a:noFill/>
          </a:ln>
        </p:spPr>
        <p:txBody>
          <a:bodyPr spcFirstLastPara="1" wrap="square" lIns="91425" tIns="91425" rIns="91425" bIns="91425" anchor="t" anchorCtr="0">
            <a:spAutoFit/>
          </a:bodyPr>
          <a:lstStyle/>
          <a:p>
            <a:pPr marL="342900" lvl="0" indent="-342900" algn="just" rtl="0">
              <a:lnSpc>
                <a:spcPct val="150000"/>
              </a:lnSpc>
              <a:spcBef>
                <a:spcPts val="400"/>
              </a:spcBef>
              <a:spcAft>
                <a:spcPts val="0"/>
              </a:spcAft>
              <a:buClr>
                <a:schemeClr val="dk1"/>
              </a:buClr>
              <a:buSzPts val="200"/>
              <a:buChar char="•"/>
            </a:pPr>
            <a:r>
              <a:rPr lang="en-US" sz="2000" b="1">
                <a:solidFill>
                  <a:schemeClr val="dk1"/>
                </a:solidFill>
              </a:rPr>
              <a:t>1</a:t>
            </a:r>
            <a:endParaRPr b="1"/>
          </a:p>
        </p:txBody>
      </p:sp>
      <p:sp>
        <p:nvSpPr>
          <p:cNvPr id="1244" name="Google Shape;1244;p134"/>
          <p:cNvSpPr txBox="1"/>
          <p:nvPr/>
        </p:nvSpPr>
        <p:spPr>
          <a:xfrm>
            <a:off x="7271125" y="1653138"/>
            <a:ext cx="881100" cy="492600"/>
          </a:xfrm>
          <a:prstGeom prst="rect">
            <a:avLst/>
          </a:prstGeom>
          <a:noFill/>
          <a:ln>
            <a:noFill/>
          </a:ln>
        </p:spPr>
        <p:txBody>
          <a:bodyPr spcFirstLastPara="1" wrap="square" lIns="91425" tIns="91425" rIns="91425" bIns="91425" anchor="t" anchorCtr="0">
            <a:spAutoFit/>
          </a:bodyPr>
          <a:lstStyle/>
          <a:p>
            <a:pPr marL="342900" lvl="0" indent="-342900" algn="just" rtl="0">
              <a:lnSpc>
                <a:spcPct val="150000"/>
              </a:lnSpc>
              <a:spcBef>
                <a:spcPts val="400"/>
              </a:spcBef>
              <a:spcAft>
                <a:spcPts val="0"/>
              </a:spcAft>
              <a:buClr>
                <a:schemeClr val="dk1"/>
              </a:buClr>
              <a:buSzPts val="200"/>
              <a:buChar char="•"/>
            </a:pPr>
            <a:r>
              <a:rPr lang="en-US" sz="2000" b="1">
                <a:solidFill>
                  <a:schemeClr val="dk1"/>
                </a:solidFill>
              </a:rPr>
              <a:t>2</a:t>
            </a:r>
            <a:endParaRPr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pic>
        <p:nvPicPr>
          <p:cNvPr id="1249" name="Google Shape;1249;p135"/>
          <p:cNvPicPr preferRelativeResize="0"/>
          <p:nvPr/>
        </p:nvPicPr>
        <p:blipFill rotWithShape="1">
          <a:blip r:embed="rId3">
            <a:alphaModFix/>
          </a:blip>
          <a:srcRect/>
          <a:stretch/>
        </p:blipFill>
        <p:spPr>
          <a:xfrm>
            <a:off x="4548187" y="5157787"/>
            <a:ext cx="4105275" cy="1444625"/>
          </a:xfrm>
          <a:prstGeom prst="rect">
            <a:avLst/>
          </a:prstGeom>
          <a:noFill/>
          <a:ln>
            <a:noFill/>
          </a:ln>
        </p:spPr>
      </p:pic>
      <p:sp>
        <p:nvSpPr>
          <p:cNvPr id="1250" name="Google Shape;1250;p135"/>
          <p:cNvSpPr txBox="1"/>
          <p:nvPr/>
        </p:nvSpPr>
        <p:spPr>
          <a:xfrm>
            <a:off x="25400" y="1250950"/>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Dependência de Junção</a:t>
            </a:r>
            <a:endParaRPr/>
          </a:p>
        </p:txBody>
      </p:sp>
      <p:sp>
        <p:nvSpPr>
          <p:cNvPr id="1251" name="Google Shape;1251;p135"/>
          <p:cNvSpPr txBox="1"/>
          <p:nvPr/>
        </p:nvSpPr>
        <p:spPr>
          <a:xfrm>
            <a:off x="250825" y="2078037"/>
            <a:ext cx="3457575" cy="3313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000000"/>
              </a:buClr>
              <a:buSzPts val="200"/>
              <a:buFont typeface="Arial"/>
              <a:buChar char="•"/>
            </a:pPr>
            <a:r>
              <a:rPr lang="en-US" sz="2000" b="0" i="0" u="none">
                <a:solidFill>
                  <a:srgbClr val="000000"/>
                </a:solidFill>
                <a:latin typeface="Arial"/>
                <a:ea typeface="Arial"/>
                <a:cs typeface="Arial"/>
                <a:sym typeface="Arial"/>
              </a:rPr>
              <a:t>É um caso mais raro, uma relação existe uma </a:t>
            </a:r>
            <a:r>
              <a:rPr lang="en-US" sz="2000" b="1" i="0" u="none">
                <a:solidFill>
                  <a:srgbClr val="000000"/>
                </a:solidFill>
                <a:latin typeface="Arial"/>
                <a:ea typeface="Arial"/>
                <a:cs typeface="Arial"/>
                <a:sym typeface="Arial"/>
              </a:rPr>
              <a:t>dependência de junção </a:t>
            </a:r>
            <a:r>
              <a:rPr lang="en-US" sz="2000" b="0" i="0" u="none">
                <a:solidFill>
                  <a:srgbClr val="000000"/>
                </a:solidFill>
                <a:latin typeface="Arial"/>
                <a:ea typeface="Arial"/>
                <a:cs typeface="Arial"/>
                <a:sym typeface="Arial"/>
              </a:rPr>
              <a:t>se, dadas algumas projeções sobre essa relação.</a:t>
            </a:r>
            <a:endParaRPr sz="2000" b="0" i="0" u="none">
              <a:solidFill>
                <a:srgbClr val="000000"/>
              </a:solidFill>
              <a:latin typeface="Arial"/>
              <a:ea typeface="Arial"/>
              <a:cs typeface="Arial"/>
              <a:sym typeface="Arial"/>
            </a:endParaRPr>
          </a:p>
          <a:p>
            <a:pPr marL="342900" marR="0" lvl="0" indent="-342900" algn="just" rtl="0">
              <a:lnSpc>
                <a:spcPct val="100000"/>
              </a:lnSpc>
              <a:spcBef>
                <a:spcPts val="400"/>
              </a:spcBef>
              <a:spcAft>
                <a:spcPts val="0"/>
              </a:spcAft>
              <a:buClr>
                <a:srgbClr val="FF0000"/>
              </a:buClr>
              <a:buSzPts val="200"/>
              <a:buFont typeface="Arial"/>
              <a:buChar char="•"/>
            </a:pPr>
            <a:r>
              <a:rPr lang="en-US" sz="2000" b="1" i="0" u="none">
                <a:solidFill>
                  <a:srgbClr val="FF0000"/>
                </a:solidFill>
                <a:latin typeface="Arial"/>
                <a:ea typeface="Arial"/>
                <a:cs typeface="Arial"/>
                <a:sym typeface="Arial"/>
              </a:rPr>
              <a:t>Apenas se reconstrói a relação inicial </a:t>
            </a:r>
            <a:r>
              <a:rPr lang="en-US" sz="2000" b="0" i="0" u="none">
                <a:solidFill>
                  <a:srgbClr val="000000"/>
                </a:solidFill>
                <a:latin typeface="Arial"/>
                <a:ea typeface="Arial"/>
                <a:cs typeface="Arial"/>
                <a:sym typeface="Arial"/>
              </a:rPr>
              <a:t>através de algumas junções bem específicas, mas pode não ser todas relações. </a:t>
            </a:r>
            <a:endParaRPr/>
          </a:p>
        </p:txBody>
      </p:sp>
      <p:pic>
        <p:nvPicPr>
          <p:cNvPr id="1252" name="Google Shape;1252;p135"/>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253" name="Google Shape;1253;p13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42</a:t>
            </a:fld>
            <a:endParaRPr/>
          </a:p>
        </p:txBody>
      </p:sp>
      <p:pic>
        <p:nvPicPr>
          <p:cNvPr id="1254" name="Google Shape;1254;p135"/>
          <p:cNvPicPr preferRelativeResize="0"/>
          <p:nvPr/>
        </p:nvPicPr>
        <p:blipFill rotWithShape="1">
          <a:blip r:embed="rId5">
            <a:alphaModFix/>
          </a:blip>
          <a:srcRect/>
          <a:stretch/>
        </p:blipFill>
        <p:spPr>
          <a:xfrm>
            <a:off x="4211637" y="1752600"/>
            <a:ext cx="4710112" cy="2149475"/>
          </a:xfrm>
          <a:prstGeom prst="rect">
            <a:avLst/>
          </a:prstGeom>
          <a:noFill/>
          <a:ln>
            <a:noFill/>
          </a:ln>
        </p:spPr>
      </p:pic>
      <p:cxnSp>
        <p:nvCxnSpPr>
          <p:cNvPr id="1255" name="Google Shape;1255;p135"/>
          <p:cNvCxnSpPr/>
          <p:nvPr/>
        </p:nvCxnSpPr>
        <p:spPr>
          <a:xfrm>
            <a:off x="6372225" y="3735387"/>
            <a:ext cx="195262" cy="1439862"/>
          </a:xfrm>
          <a:prstGeom prst="straightConnector1">
            <a:avLst/>
          </a:prstGeom>
          <a:noFill/>
          <a:ln w="28575" cap="flat" cmpd="sng">
            <a:solidFill>
              <a:schemeClr val="dk2"/>
            </a:solidFill>
            <a:prstDash val="solid"/>
            <a:miter lim="800000"/>
            <a:headEnd type="none" w="med" len="med"/>
            <a:tailEnd type="stealth" w="med" len="med"/>
          </a:ln>
        </p:spPr>
      </p:cxnSp>
      <p:sp>
        <p:nvSpPr>
          <p:cNvPr id="1256" name="Google Shape;1256;p135"/>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42</a:t>
            </a:fld>
            <a:endParaRPr/>
          </a:p>
        </p:txBody>
      </p:sp>
      <p:sp>
        <p:nvSpPr>
          <p:cNvPr id="1257" name="Google Shape;1257;p135"/>
          <p:cNvSpPr txBox="1"/>
          <p:nvPr/>
        </p:nvSpPr>
        <p:spPr>
          <a:xfrm>
            <a:off x="531813" y="61452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36"/>
          <p:cNvSpPr txBox="1"/>
          <p:nvPr/>
        </p:nvSpPr>
        <p:spPr>
          <a:xfrm>
            <a:off x="25400" y="1250950"/>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Dependência de Junção</a:t>
            </a:r>
            <a:endParaRPr/>
          </a:p>
        </p:txBody>
      </p:sp>
      <p:sp>
        <p:nvSpPr>
          <p:cNvPr id="1263" name="Google Shape;1263;p136"/>
          <p:cNvSpPr txBox="1"/>
          <p:nvPr/>
        </p:nvSpPr>
        <p:spPr>
          <a:xfrm>
            <a:off x="250825" y="2078037"/>
            <a:ext cx="3457575" cy="3313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00000"/>
              </a:buClr>
              <a:buSzPts val="200"/>
              <a:buFont typeface="Arial"/>
              <a:buChar char="•"/>
            </a:pPr>
            <a:r>
              <a:rPr lang="en-US" sz="2000" b="0" i="0" u="none">
                <a:solidFill>
                  <a:srgbClr val="000000"/>
                </a:solidFill>
                <a:latin typeface="Arial"/>
                <a:ea typeface="Arial"/>
                <a:cs typeface="Arial"/>
                <a:sym typeface="Arial"/>
              </a:rPr>
              <a:t>Deve produzir a instância inicial através de junções de várias tabelas de relacionamento.</a:t>
            </a:r>
            <a:endParaRPr/>
          </a:p>
        </p:txBody>
      </p:sp>
      <p:pic>
        <p:nvPicPr>
          <p:cNvPr id="1264" name="Google Shape;1264;p13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265" name="Google Shape;1265;p13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43</a:t>
            </a:fld>
            <a:endParaRPr/>
          </a:p>
        </p:txBody>
      </p:sp>
      <p:sp>
        <p:nvSpPr>
          <p:cNvPr id="1266" name="Google Shape;1266;p13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 Normalização de Dados - 4 e 5 FN</a:t>
            </a:r>
            <a:endParaRPr/>
          </a:p>
        </p:txBody>
      </p:sp>
      <p:pic>
        <p:nvPicPr>
          <p:cNvPr id="1267" name="Google Shape;1267;p136"/>
          <p:cNvPicPr preferRelativeResize="0"/>
          <p:nvPr/>
        </p:nvPicPr>
        <p:blipFill rotWithShape="1">
          <a:blip r:embed="rId4">
            <a:alphaModFix/>
          </a:blip>
          <a:srcRect/>
          <a:stretch/>
        </p:blipFill>
        <p:spPr>
          <a:xfrm>
            <a:off x="827087" y="5084762"/>
            <a:ext cx="4105275" cy="1444625"/>
          </a:xfrm>
          <a:prstGeom prst="rect">
            <a:avLst/>
          </a:prstGeom>
          <a:noFill/>
          <a:ln>
            <a:noFill/>
          </a:ln>
        </p:spPr>
      </p:pic>
      <p:pic>
        <p:nvPicPr>
          <p:cNvPr id="1268" name="Google Shape;1268;p136"/>
          <p:cNvPicPr preferRelativeResize="0"/>
          <p:nvPr/>
        </p:nvPicPr>
        <p:blipFill rotWithShape="1">
          <a:blip r:embed="rId5">
            <a:alphaModFix/>
          </a:blip>
          <a:srcRect/>
          <a:stretch/>
        </p:blipFill>
        <p:spPr>
          <a:xfrm>
            <a:off x="4211637" y="1752600"/>
            <a:ext cx="4710112" cy="2149475"/>
          </a:xfrm>
          <a:prstGeom prst="rect">
            <a:avLst/>
          </a:prstGeom>
          <a:noFill/>
          <a:ln>
            <a:noFill/>
          </a:ln>
        </p:spPr>
      </p:pic>
      <p:cxnSp>
        <p:nvCxnSpPr>
          <p:cNvPr id="1269" name="Google Shape;1269;p136"/>
          <p:cNvCxnSpPr/>
          <p:nvPr/>
        </p:nvCxnSpPr>
        <p:spPr>
          <a:xfrm flipH="1">
            <a:off x="3563937" y="3735387"/>
            <a:ext cx="2808287" cy="1206500"/>
          </a:xfrm>
          <a:prstGeom prst="straightConnector1">
            <a:avLst/>
          </a:prstGeom>
          <a:noFill/>
          <a:ln w="28575" cap="flat" cmpd="sng">
            <a:solidFill>
              <a:schemeClr val="dk2"/>
            </a:solidFill>
            <a:prstDash val="solid"/>
            <a:miter lim="800000"/>
            <a:headEnd type="none" w="med" len="med"/>
            <a:tailEnd type="stealth" w="med" len="med"/>
          </a:ln>
        </p:spPr>
      </p:cxnSp>
      <p:sp>
        <p:nvSpPr>
          <p:cNvPr id="1270" name="Google Shape;1270;p136"/>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43</a:t>
            </a:fld>
            <a:endParaRPr/>
          </a:p>
        </p:txBody>
      </p:sp>
      <p:sp>
        <p:nvSpPr>
          <p:cNvPr id="1271" name="Google Shape;1271;p13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37"/>
          <p:cNvSpPr txBox="1"/>
          <p:nvPr/>
        </p:nvSpPr>
        <p:spPr>
          <a:xfrm>
            <a:off x="25400" y="1250950"/>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5. Forma Normal</a:t>
            </a:r>
            <a:endParaRPr/>
          </a:p>
        </p:txBody>
      </p:sp>
      <p:sp>
        <p:nvSpPr>
          <p:cNvPr id="1277" name="Google Shape;1277;p137"/>
          <p:cNvSpPr txBox="1"/>
          <p:nvPr/>
        </p:nvSpPr>
        <p:spPr>
          <a:xfrm>
            <a:off x="25400" y="1844675"/>
            <a:ext cx="3990975" cy="3313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00000"/>
              </a:buClr>
              <a:buSzPts val="200"/>
              <a:buFont typeface="Arial"/>
              <a:buChar char="•"/>
            </a:pPr>
            <a:r>
              <a:rPr lang="en-US" sz="2000" b="0" i="0" u="none">
                <a:solidFill>
                  <a:srgbClr val="000000"/>
                </a:solidFill>
                <a:latin typeface="Arial"/>
                <a:ea typeface="Arial"/>
                <a:cs typeface="Arial"/>
                <a:sym typeface="Arial"/>
              </a:rPr>
              <a:t>Uma relação está 5. FN se ela estiver na 3. FN e existe dependência de Junção para voltar a instância inicial de junção das entidades.</a:t>
            </a: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pic>
        <p:nvPicPr>
          <p:cNvPr id="1278" name="Google Shape;1278;p13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279" name="Google Shape;1279;p13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44</a:t>
            </a:fld>
            <a:endParaRPr/>
          </a:p>
        </p:txBody>
      </p:sp>
      <p:sp>
        <p:nvSpPr>
          <p:cNvPr id="1280" name="Google Shape;1280;p137"/>
          <p:cNvSpPr txBox="1"/>
          <p:nvPr/>
        </p:nvSpPr>
        <p:spPr>
          <a:xfrm>
            <a:off x="3124200" y="6248400"/>
            <a:ext cx="4357687"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 Normalização de Dados - 4 e 5 FN</a:t>
            </a:r>
            <a:endParaRPr/>
          </a:p>
        </p:txBody>
      </p:sp>
      <p:pic>
        <p:nvPicPr>
          <p:cNvPr id="1281" name="Google Shape;1281;p137"/>
          <p:cNvPicPr preferRelativeResize="0"/>
          <p:nvPr/>
        </p:nvPicPr>
        <p:blipFill rotWithShape="1">
          <a:blip r:embed="rId4">
            <a:alphaModFix/>
          </a:blip>
          <a:srcRect/>
          <a:stretch/>
        </p:blipFill>
        <p:spPr>
          <a:xfrm>
            <a:off x="900112" y="4724400"/>
            <a:ext cx="4784725" cy="1685925"/>
          </a:xfrm>
          <a:prstGeom prst="rect">
            <a:avLst/>
          </a:prstGeom>
          <a:noFill/>
          <a:ln>
            <a:noFill/>
          </a:ln>
        </p:spPr>
      </p:pic>
      <p:pic>
        <p:nvPicPr>
          <p:cNvPr id="1282" name="Google Shape;1282;p137"/>
          <p:cNvPicPr preferRelativeResize="0"/>
          <p:nvPr/>
        </p:nvPicPr>
        <p:blipFill rotWithShape="1">
          <a:blip r:embed="rId5">
            <a:alphaModFix/>
          </a:blip>
          <a:srcRect/>
          <a:stretch/>
        </p:blipFill>
        <p:spPr>
          <a:xfrm>
            <a:off x="4016375" y="1401762"/>
            <a:ext cx="5024437" cy="2292350"/>
          </a:xfrm>
          <a:prstGeom prst="rect">
            <a:avLst/>
          </a:prstGeom>
          <a:noFill/>
          <a:ln>
            <a:noFill/>
          </a:ln>
        </p:spPr>
      </p:pic>
      <p:cxnSp>
        <p:nvCxnSpPr>
          <p:cNvPr id="1283" name="Google Shape;1283;p137"/>
          <p:cNvCxnSpPr/>
          <p:nvPr/>
        </p:nvCxnSpPr>
        <p:spPr>
          <a:xfrm flipH="1">
            <a:off x="3779837" y="3500437"/>
            <a:ext cx="2520950" cy="1223962"/>
          </a:xfrm>
          <a:prstGeom prst="straightConnector1">
            <a:avLst/>
          </a:prstGeom>
          <a:noFill/>
          <a:ln w="28575" cap="flat" cmpd="sng">
            <a:solidFill>
              <a:schemeClr val="dk2"/>
            </a:solidFill>
            <a:prstDash val="solid"/>
            <a:miter lim="800000"/>
            <a:headEnd type="none" w="med" len="med"/>
            <a:tailEnd type="stealth" w="med" len="med"/>
          </a:ln>
        </p:spPr>
      </p:cxnSp>
      <p:sp>
        <p:nvSpPr>
          <p:cNvPr id="1284" name="Google Shape;1284;p137"/>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44</a:t>
            </a:fld>
            <a:endParaRPr/>
          </a:p>
        </p:txBody>
      </p:sp>
      <p:sp>
        <p:nvSpPr>
          <p:cNvPr id="1285" name="Google Shape;1285;p137"/>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38"/>
          <p:cNvSpPr txBox="1"/>
          <p:nvPr/>
        </p:nvSpPr>
        <p:spPr>
          <a:xfrm>
            <a:off x="25400" y="1250950"/>
            <a:ext cx="6850062" cy="12969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Arial"/>
              <a:buNone/>
            </a:pPr>
            <a:r>
              <a:rPr lang="en-US" sz="2800" b="1" i="0" u="none">
                <a:solidFill>
                  <a:srgbClr val="000000"/>
                </a:solidFill>
                <a:latin typeface="Arial"/>
                <a:ea typeface="Arial"/>
                <a:cs typeface="Arial"/>
                <a:sym typeface="Arial"/>
              </a:rPr>
              <a:t>5. Forma Normal</a:t>
            </a:r>
            <a:endParaRPr/>
          </a:p>
        </p:txBody>
      </p:sp>
      <p:sp>
        <p:nvSpPr>
          <p:cNvPr id="1291" name="Google Shape;1291;p138"/>
          <p:cNvSpPr txBox="1"/>
          <p:nvPr/>
        </p:nvSpPr>
        <p:spPr>
          <a:xfrm>
            <a:off x="107950" y="2078037"/>
            <a:ext cx="3457575" cy="331311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500"/>
              <a:buFont typeface="Arial"/>
              <a:buNone/>
            </a:pPr>
            <a:endParaRPr sz="5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00000"/>
              </a:buClr>
              <a:buSzPts val="200"/>
              <a:buFont typeface="Arial"/>
              <a:buChar char="•"/>
            </a:pPr>
            <a:r>
              <a:rPr lang="en-US" sz="2000" b="0" i="0" u="none">
                <a:solidFill>
                  <a:srgbClr val="000000"/>
                </a:solidFill>
                <a:latin typeface="Arial"/>
                <a:ea typeface="Arial"/>
                <a:cs typeface="Arial"/>
                <a:sym typeface="Arial"/>
              </a:rPr>
              <a:t>Também chamada de </a:t>
            </a:r>
            <a:r>
              <a:rPr lang="en-US" sz="2000" b="0" i="0" u="none">
                <a:solidFill>
                  <a:srgbClr val="FF0000"/>
                </a:solidFill>
                <a:latin typeface="Arial"/>
                <a:ea typeface="Arial"/>
                <a:cs typeface="Arial"/>
                <a:sym typeface="Arial"/>
              </a:rPr>
              <a:t>Forma Normal de Projeção de Junção</a:t>
            </a:r>
            <a:r>
              <a:rPr lang="en-US" sz="2000" b="0" i="0" u="none">
                <a:solidFill>
                  <a:srgbClr val="000000"/>
                </a:solidFill>
                <a:latin typeface="Arial"/>
                <a:ea typeface="Arial"/>
                <a:cs typeface="Arial"/>
                <a:sym typeface="Arial"/>
              </a:rPr>
              <a:t>.</a:t>
            </a:r>
            <a:endParaRPr sz="2000" b="0" i="0" u="none">
              <a:solidFill>
                <a:srgbClr val="000000"/>
              </a:solidFill>
              <a:latin typeface="Arial"/>
              <a:ea typeface="Arial"/>
              <a:cs typeface="Arial"/>
              <a:sym typeface="Arial"/>
            </a:endParaRPr>
          </a:p>
          <a:p>
            <a:pPr marL="342900" marR="0" lvl="0" indent="-342900" algn="just" rtl="0">
              <a:lnSpc>
                <a:spcPct val="150000"/>
              </a:lnSpc>
              <a:spcBef>
                <a:spcPts val="400"/>
              </a:spcBef>
              <a:spcAft>
                <a:spcPts val="0"/>
              </a:spcAft>
              <a:buClr>
                <a:srgbClr val="000000"/>
              </a:buClr>
              <a:buSzPts val="200"/>
              <a:buFont typeface="Arial"/>
              <a:buChar char="•"/>
            </a:pPr>
            <a:r>
              <a:rPr lang="en-US" sz="2000" b="0" i="0" u="none">
                <a:solidFill>
                  <a:srgbClr val="000000"/>
                </a:solidFill>
                <a:latin typeface="Arial"/>
                <a:ea typeface="Arial"/>
                <a:cs typeface="Arial"/>
                <a:sym typeface="Arial"/>
              </a:rPr>
              <a:t>FNPJ</a:t>
            </a:r>
            <a:endParaRPr sz="2000" b="0" i="0" u="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a:solidFill>
                <a:srgbClr val="000000"/>
              </a:solidFill>
              <a:latin typeface="Arial"/>
              <a:ea typeface="Arial"/>
              <a:cs typeface="Arial"/>
              <a:sym typeface="Arial"/>
            </a:endParaRPr>
          </a:p>
        </p:txBody>
      </p:sp>
      <p:pic>
        <p:nvPicPr>
          <p:cNvPr id="1292" name="Google Shape;1292;p138"/>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293" name="Google Shape;1293;p13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45</a:t>
            </a:fld>
            <a:endParaRPr/>
          </a:p>
        </p:txBody>
      </p:sp>
      <p:sp>
        <p:nvSpPr>
          <p:cNvPr id="1294" name="Google Shape;1294;p13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 Normalização de Dados - 4 e 5 FN</a:t>
            </a:r>
            <a:endParaRPr/>
          </a:p>
        </p:txBody>
      </p:sp>
      <p:pic>
        <p:nvPicPr>
          <p:cNvPr id="1295" name="Google Shape;1295;p138"/>
          <p:cNvPicPr preferRelativeResize="0"/>
          <p:nvPr/>
        </p:nvPicPr>
        <p:blipFill rotWithShape="1">
          <a:blip r:embed="rId4">
            <a:alphaModFix/>
          </a:blip>
          <a:srcRect/>
          <a:stretch/>
        </p:blipFill>
        <p:spPr>
          <a:xfrm>
            <a:off x="468312" y="4548187"/>
            <a:ext cx="4784725" cy="1685925"/>
          </a:xfrm>
          <a:prstGeom prst="rect">
            <a:avLst/>
          </a:prstGeom>
          <a:noFill/>
          <a:ln>
            <a:noFill/>
          </a:ln>
        </p:spPr>
      </p:pic>
      <p:pic>
        <p:nvPicPr>
          <p:cNvPr id="1296" name="Google Shape;1296;p138"/>
          <p:cNvPicPr preferRelativeResize="0"/>
          <p:nvPr/>
        </p:nvPicPr>
        <p:blipFill rotWithShape="1">
          <a:blip r:embed="rId5">
            <a:alphaModFix/>
          </a:blip>
          <a:srcRect/>
          <a:stretch/>
        </p:blipFill>
        <p:spPr>
          <a:xfrm>
            <a:off x="4090987" y="1476375"/>
            <a:ext cx="5024437" cy="2292350"/>
          </a:xfrm>
          <a:prstGeom prst="rect">
            <a:avLst/>
          </a:prstGeom>
          <a:noFill/>
          <a:ln>
            <a:noFill/>
          </a:ln>
        </p:spPr>
      </p:pic>
      <p:cxnSp>
        <p:nvCxnSpPr>
          <p:cNvPr id="1297" name="Google Shape;1297;p138"/>
          <p:cNvCxnSpPr/>
          <p:nvPr/>
        </p:nvCxnSpPr>
        <p:spPr>
          <a:xfrm flipH="1">
            <a:off x="3565525" y="3573462"/>
            <a:ext cx="2735262" cy="974725"/>
          </a:xfrm>
          <a:prstGeom prst="straightConnector1">
            <a:avLst/>
          </a:prstGeom>
          <a:noFill/>
          <a:ln w="28575" cap="flat" cmpd="sng">
            <a:solidFill>
              <a:schemeClr val="dk2"/>
            </a:solidFill>
            <a:prstDash val="solid"/>
            <a:miter lim="800000"/>
            <a:headEnd type="none" w="med" len="med"/>
            <a:tailEnd type="stealth" w="med" len="med"/>
          </a:ln>
        </p:spPr>
      </p:cxnSp>
      <p:sp>
        <p:nvSpPr>
          <p:cNvPr id="1298" name="Google Shape;1298;p138"/>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US" sz="1200" b="0" i="0" u="none">
                <a:solidFill>
                  <a:srgbClr val="000000"/>
                </a:solidFill>
                <a:latin typeface="Arial"/>
                <a:ea typeface="Arial"/>
                <a:cs typeface="Arial"/>
                <a:sym typeface="Arial"/>
              </a:rPr>
              <a:t>45</a:t>
            </a:fld>
            <a:endParaRPr/>
          </a:p>
        </p:txBody>
      </p:sp>
      <p:sp>
        <p:nvSpPr>
          <p:cNvPr id="1299" name="Google Shape;1299;p13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139"/>
          <p:cNvSpPr txBox="1">
            <a:spLocks noGrp="1"/>
          </p:cNvSpPr>
          <p:nvPr>
            <p:ph type="ctrTitle"/>
          </p:nvPr>
        </p:nvSpPr>
        <p:spPr>
          <a:xfrm>
            <a:off x="3995737" y="2420937"/>
            <a:ext cx="2325687"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Arial"/>
              <a:buNone/>
            </a:pPr>
            <a:r>
              <a:rPr lang="en-US" sz="2800" b="1" i="0" u="none">
                <a:solidFill>
                  <a:srgbClr val="FFFFFF"/>
                </a:solidFill>
                <a:latin typeface="Arial"/>
                <a:ea typeface="Arial"/>
                <a:cs typeface="Arial"/>
                <a:sym typeface="Arial"/>
              </a:rPr>
              <a:t>Exercício</a:t>
            </a:r>
            <a:endParaRPr/>
          </a:p>
        </p:txBody>
      </p:sp>
      <p:pic>
        <p:nvPicPr>
          <p:cNvPr id="1305" name="Google Shape;1305;p139"/>
          <p:cNvPicPr preferRelativeResize="0"/>
          <p:nvPr/>
        </p:nvPicPr>
        <p:blipFill rotWithShape="1">
          <a:blip r:embed="rId3">
            <a:alphaModFix/>
          </a:blip>
          <a:srcRect/>
          <a:stretch/>
        </p:blipFill>
        <p:spPr>
          <a:xfrm>
            <a:off x="7380287" y="692150"/>
            <a:ext cx="1439862" cy="495300"/>
          </a:xfrm>
          <a:prstGeom prst="rect">
            <a:avLst/>
          </a:prstGeom>
          <a:noFill/>
          <a:ln>
            <a:noFill/>
          </a:ln>
        </p:spPr>
      </p:pic>
      <p:sp>
        <p:nvSpPr>
          <p:cNvPr id="1306" name="Google Shape;1306;p13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1307" name="Google Shape;1307;p13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46</a:t>
            </a:fld>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140"/>
          <p:cNvSpPr txBox="1">
            <a:spLocks noGrp="1"/>
          </p:cNvSpPr>
          <p:nvPr>
            <p:ph type="title" idx="4294967295"/>
          </p:nvPr>
        </p:nvSpPr>
        <p:spPr>
          <a:xfrm>
            <a:off x="395287" y="508000"/>
            <a:ext cx="6985000" cy="585787"/>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2400"/>
              <a:buFont typeface="Arial"/>
              <a:buNone/>
            </a:pPr>
            <a:r>
              <a:rPr lang="en-US" sz="2400" b="0" i="0" u="none" strike="noStrike" cap="none">
                <a:solidFill>
                  <a:srgbClr val="FF0000"/>
                </a:solidFill>
                <a:latin typeface="Arial"/>
                <a:ea typeface="Arial"/>
                <a:cs typeface="Arial"/>
                <a:sym typeface="Arial"/>
              </a:rPr>
              <a:t>Modelagem de Dados - Regras</a:t>
            </a:r>
            <a:endParaRPr/>
          </a:p>
        </p:txBody>
      </p:sp>
      <p:pic>
        <p:nvPicPr>
          <p:cNvPr id="1315" name="Google Shape;1315;p140"/>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316" name="Google Shape;1316;p14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47</a:t>
            </a:fld>
            <a:endParaRPr/>
          </a:p>
        </p:txBody>
      </p:sp>
      <p:sp>
        <p:nvSpPr>
          <p:cNvPr id="1317" name="Google Shape;1317;p140"/>
          <p:cNvSpPr txBox="1"/>
          <p:nvPr/>
        </p:nvSpPr>
        <p:spPr>
          <a:xfrm>
            <a:off x="0" y="6237287"/>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1318" name="Google Shape;1318;p140"/>
          <p:cNvSpPr txBox="1"/>
          <p:nvPr/>
        </p:nvSpPr>
        <p:spPr>
          <a:xfrm>
            <a:off x="244475" y="1123950"/>
            <a:ext cx="8893175" cy="532447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2000"/>
              <a:buFont typeface="+mj-lt"/>
              <a:buAutoNum type="arabicPeriod"/>
            </a:pPr>
            <a:r>
              <a:rPr lang="en-US" sz="2000" b="0" i="0" u="none" dirty="0" err="1">
                <a:solidFill>
                  <a:schemeClr val="dk1"/>
                </a:solidFill>
                <a:latin typeface="Arial"/>
                <a:ea typeface="Arial"/>
                <a:cs typeface="Arial"/>
                <a:sym typeface="Arial"/>
              </a:rPr>
              <a:t>Entidade</a:t>
            </a:r>
            <a:r>
              <a:rPr lang="en-US" sz="2000" b="0" i="0" u="none" dirty="0">
                <a:solidFill>
                  <a:schemeClr val="dk1"/>
                </a:solidFill>
                <a:latin typeface="Arial"/>
                <a:ea typeface="Arial"/>
                <a:cs typeface="Arial"/>
                <a:sym typeface="Arial"/>
              </a:rPr>
              <a:t> é o </a:t>
            </a:r>
            <a:r>
              <a:rPr lang="en-US" sz="2000" b="0" i="0" u="none" dirty="0" err="1">
                <a:solidFill>
                  <a:schemeClr val="dk1"/>
                </a:solidFill>
                <a:latin typeface="Arial"/>
                <a:ea typeface="Arial"/>
                <a:cs typeface="Arial"/>
                <a:sym typeface="Arial"/>
              </a:rPr>
              <a:t>objeto</a:t>
            </a:r>
            <a:r>
              <a:rPr lang="en-US" sz="2000" b="0" i="0" u="none" dirty="0">
                <a:solidFill>
                  <a:schemeClr val="dk1"/>
                </a:solidFill>
                <a:latin typeface="Arial"/>
                <a:ea typeface="Arial"/>
                <a:cs typeface="Arial"/>
                <a:sym typeface="Arial"/>
              </a:rPr>
              <a:t> do </a:t>
            </a:r>
            <a:r>
              <a:rPr lang="en-US" sz="2000" b="0" i="0" u="none" dirty="0" err="1">
                <a:solidFill>
                  <a:schemeClr val="dk1"/>
                </a:solidFill>
                <a:latin typeface="Arial"/>
                <a:ea typeface="Arial"/>
                <a:cs typeface="Arial"/>
                <a:sym typeface="Arial"/>
              </a:rPr>
              <a:t>mundo</a:t>
            </a:r>
            <a:r>
              <a:rPr lang="en-US" sz="2000" b="0" i="0" u="none" dirty="0">
                <a:solidFill>
                  <a:schemeClr val="dk1"/>
                </a:solidFill>
                <a:latin typeface="Arial"/>
                <a:ea typeface="Arial"/>
                <a:cs typeface="Arial"/>
                <a:sym typeface="Arial"/>
              </a:rPr>
              <a:t> real que </a:t>
            </a:r>
            <a:r>
              <a:rPr lang="en-US" sz="2000" b="0" i="0" u="none" dirty="0" err="1">
                <a:solidFill>
                  <a:schemeClr val="dk1"/>
                </a:solidFill>
                <a:latin typeface="Arial"/>
                <a:ea typeface="Arial"/>
                <a:cs typeface="Arial"/>
                <a:sym typeface="Arial"/>
              </a:rPr>
              <a:t>só</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vai</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ter</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informação</a:t>
            </a:r>
            <a:r>
              <a:rPr lang="en-US" sz="2000" b="0" i="0" u="none" dirty="0">
                <a:solidFill>
                  <a:schemeClr val="dk1"/>
                </a:solidFill>
                <a:latin typeface="Arial"/>
                <a:ea typeface="Arial"/>
                <a:cs typeface="Arial"/>
                <a:sym typeface="Arial"/>
              </a:rPr>
              <a:t> do </a:t>
            </a:r>
            <a:r>
              <a:rPr lang="en-US" sz="2000" b="0" i="0" u="none" dirty="0" err="1">
                <a:solidFill>
                  <a:schemeClr val="dk1"/>
                </a:solidFill>
                <a:latin typeface="Arial"/>
                <a:ea typeface="Arial"/>
                <a:cs typeface="Arial"/>
                <a:sym typeface="Arial"/>
              </a:rPr>
              <a:t>objeto</a:t>
            </a:r>
            <a:r>
              <a:rPr lang="en-US" sz="2000" b="0" i="0" u="none" dirty="0">
                <a:solidFill>
                  <a:schemeClr val="dk1"/>
                </a:solidFill>
                <a:latin typeface="Arial"/>
                <a:ea typeface="Arial"/>
                <a:cs typeface="Arial"/>
                <a:sym typeface="Arial"/>
              </a:rPr>
              <a:t>.</a:t>
            </a:r>
            <a:endParaRPr dirty="0"/>
          </a:p>
          <a:p>
            <a:pPr marL="584200" marR="0" lvl="0" indent="-457200" algn="l" rtl="0">
              <a:lnSpc>
                <a:spcPct val="100000"/>
              </a:lnSpc>
              <a:spcBef>
                <a:spcPts val="0"/>
              </a:spcBef>
              <a:spcAft>
                <a:spcPts val="0"/>
              </a:spcAft>
              <a:buClr>
                <a:schemeClr val="dk1"/>
              </a:buClr>
              <a:buSzPts val="2000"/>
              <a:buFont typeface="+mj-lt"/>
              <a:buAutoNum type="arabicPeriod"/>
            </a:pPr>
            <a:endParaRPr sz="2000" b="0" i="0" u="none" dirty="0">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000"/>
              <a:buFont typeface="+mj-lt"/>
              <a:buAutoNum type="arabicPeriod"/>
            </a:pPr>
            <a:r>
              <a:rPr lang="en-US" sz="2000" b="0" i="0" u="none" dirty="0">
                <a:solidFill>
                  <a:schemeClr val="dk1"/>
                </a:solidFill>
                <a:latin typeface="Arial"/>
                <a:ea typeface="Arial"/>
                <a:cs typeface="Arial"/>
                <a:sym typeface="Arial"/>
              </a:rPr>
              <a:t>Toda </a:t>
            </a:r>
            <a:r>
              <a:rPr lang="en-US" sz="2000" b="0" i="0" u="none" dirty="0" err="1">
                <a:solidFill>
                  <a:schemeClr val="dk1"/>
                </a:solidFill>
                <a:latin typeface="Arial"/>
                <a:ea typeface="Arial"/>
                <a:cs typeface="Arial"/>
                <a:sym typeface="Arial"/>
              </a:rPr>
              <a:t>Entidade</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tem</a:t>
            </a:r>
            <a:r>
              <a:rPr lang="en-US" sz="2000" b="0" i="0" u="none" dirty="0">
                <a:solidFill>
                  <a:schemeClr val="dk1"/>
                </a:solidFill>
                <a:latin typeface="Arial"/>
                <a:ea typeface="Arial"/>
                <a:cs typeface="Arial"/>
                <a:sym typeface="Arial"/>
              </a:rPr>
              <a:t> um campo </a:t>
            </a:r>
            <a:r>
              <a:rPr lang="en-US" sz="2000" b="0" i="0" u="none" dirty="0" err="1">
                <a:solidFill>
                  <a:schemeClr val="dk1"/>
                </a:solidFill>
                <a:latin typeface="Arial"/>
                <a:ea typeface="Arial"/>
                <a:cs typeface="Arial"/>
                <a:sym typeface="Arial"/>
              </a:rPr>
              <a:t>chave</a:t>
            </a:r>
            <a:r>
              <a:rPr lang="en-US" sz="2000" b="0" i="0" u="none" dirty="0">
                <a:solidFill>
                  <a:schemeClr val="dk1"/>
                </a:solidFill>
                <a:latin typeface="Arial"/>
                <a:ea typeface="Arial"/>
                <a:cs typeface="Arial"/>
                <a:sym typeface="Arial"/>
              </a:rPr>
              <a:t> que </a:t>
            </a:r>
            <a:r>
              <a:rPr lang="en-US" sz="2000" b="0" i="0" u="none" dirty="0" err="1">
                <a:solidFill>
                  <a:schemeClr val="dk1"/>
                </a:solidFill>
                <a:latin typeface="Arial"/>
                <a:ea typeface="Arial"/>
                <a:cs typeface="Arial"/>
                <a:sym typeface="Arial"/>
              </a:rPr>
              <a:t>diferencia</a:t>
            </a:r>
            <a:r>
              <a:rPr lang="en-US" sz="2000" b="0" i="0" u="none" dirty="0">
                <a:solidFill>
                  <a:schemeClr val="dk1"/>
                </a:solidFill>
                <a:latin typeface="Arial"/>
                <a:ea typeface="Arial"/>
                <a:cs typeface="Arial"/>
                <a:sym typeface="Arial"/>
              </a:rPr>
              <a:t> e </a:t>
            </a:r>
            <a:r>
              <a:rPr lang="en-US" sz="2000" b="0" i="0" u="none" dirty="0" err="1">
                <a:solidFill>
                  <a:schemeClr val="dk1"/>
                </a:solidFill>
                <a:latin typeface="Arial"/>
                <a:ea typeface="Arial"/>
                <a:cs typeface="Arial"/>
                <a:sym typeface="Arial"/>
              </a:rPr>
              <a:t>identifica</a:t>
            </a:r>
            <a:r>
              <a:rPr lang="en-US" sz="2000" b="0" i="0" u="none" dirty="0">
                <a:solidFill>
                  <a:schemeClr val="dk1"/>
                </a:solidFill>
                <a:latin typeface="Arial"/>
                <a:ea typeface="Arial"/>
                <a:cs typeface="Arial"/>
                <a:sym typeface="Arial"/>
              </a:rPr>
              <a:t>. </a:t>
            </a:r>
            <a:endParaRPr dirty="0"/>
          </a:p>
          <a:p>
            <a:pPr marL="584200" marR="0" lvl="0" indent="-457200" algn="l" rtl="0">
              <a:lnSpc>
                <a:spcPct val="100000"/>
              </a:lnSpc>
              <a:spcBef>
                <a:spcPts val="0"/>
              </a:spcBef>
              <a:spcAft>
                <a:spcPts val="0"/>
              </a:spcAft>
              <a:buClr>
                <a:schemeClr val="dk1"/>
              </a:buClr>
              <a:buSzPts val="2000"/>
              <a:buFont typeface="+mj-lt"/>
              <a:buAutoNum type="arabicPeriod"/>
            </a:pPr>
            <a:endParaRPr sz="2000" b="0" i="0" u="none" dirty="0">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000"/>
              <a:buFont typeface="+mj-lt"/>
              <a:buAutoNum type="arabicPeriod"/>
            </a:pPr>
            <a:r>
              <a:rPr lang="en-US" sz="2000" b="0" i="0" u="none" dirty="0" err="1">
                <a:solidFill>
                  <a:schemeClr val="dk1"/>
                </a:solidFill>
                <a:latin typeface="Arial"/>
                <a:ea typeface="Arial"/>
                <a:cs typeface="Arial"/>
                <a:sym typeface="Arial"/>
              </a:rPr>
              <a:t>Quando</a:t>
            </a:r>
            <a:r>
              <a:rPr lang="en-US" sz="2000" b="0" i="0" u="none" dirty="0">
                <a:solidFill>
                  <a:schemeClr val="dk1"/>
                </a:solidFill>
                <a:latin typeface="Arial"/>
                <a:ea typeface="Arial"/>
                <a:cs typeface="Arial"/>
                <a:sym typeface="Arial"/>
              </a:rPr>
              <a:t> for um campo </a:t>
            </a:r>
            <a:r>
              <a:rPr lang="en-US" sz="2000" b="0" i="0" u="none" dirty="0" err="1">
                <a:solidFill>
                  <a:schemeClr val="dk1"/>
                </a:solidFill>
                <a:latin typeface="Arial"/>
                <a:ea typeface="Arial"/>
                <a:cs typeface="Arial"/>
                <a:sym typeface="Arial"/>
              </a:rPr>
              <a:t>repetido</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estado</a:t>
            </a:r>
            <a:r>
              <a:rPr lang="en-US" sz="2000" b="0" i="0" u="none" dirty="0">
                <a:solidFill>
                  <a:schemeClr val="dk1"/>
                </a:solidFill>
                <a:latin typeface="Arial"/>
                <a:ea typeface="Arial"/>
                <a:cs typeface="Arial"/>
                <a:sym typeface="Arial"/>
              </a:rPr>
              <a:t> civil </a:t>
            </a:r>
            <a:r>
              <a:rPr lang="en-US" sz="2000" b="0" i="0" u="none" dirty="0" err="1">
                <a:solidFill>
                  <a:schemeClr val="dk1"/>
                </a:solidFill>
                <a:latin typeface="Arial"/>
                <a:ea typeface="Arial"/>
                <a:cs typeface="Arial"/>
                <a:sym typeface="Arial"/>
              </a:rPr>
              <a:t>solteiro</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cria</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uma</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tabela</a:t>
            </a:r>
            <a:r>
              <a:rPr lang="en-US" sz="2000" b="0" i="0" u="none" dirty="0">
                <a:solidFill>
                  <a:schemeClr val="dk1"/>
                </a:solidFill>
                <a:latin typeface="Arial"/>
                <a:ea typeface="Arial"/>
                <a:cs typeface="Arial"/>
                <a:sym typeface="Arial"/>
              </a:rPr>
              <a:t>. </a:t>
            </a:r>
            <a:endParaRPr dirty="0"/>
          </a:p>
          <a:p>
            <a:pPr marL="584200" marR="0" lvl="0" indent="-457200" algn="l" rtl="0">
              <a:lnSpc>
                <a:spcPct val="100000"/>
              </a:lnSpc>
              <a:spcBef>
                <a:spcPts val="0"/>
              </a:spcBef>
              <a:spcAft>
                <a:spcPts val="0"/>
              </a:spcAft>
              <a:buClr>
                <a:schemeClr val="dk1"/>
              </a:buClr>
              <a:buSzPts val="2000"/>
              <a:buFont typeface="+mj-lt"/>
              <a:buAutoNum type="arabicPeriod"/>
            </a:pPr>
            <a:endParaRPr sz="2000" b="0" i="0" u="none" dirty="0">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000"/>
              <a:buFont typeface="+mj-lt"/>
              <a:buAutoNum type="arabicPeriod"/>
            </a:pPr>
            <a:r>
              <a:rPr lang="en-US" sz="2000" b="0" i="0" u="none" dirty="0" err="1">
                <a:solidFill>
                  <a:schemeClr val="dk1"/>
                </a:solidFill>
                <a:latin typeface="Arial"/>
                <a:ea typeface="Arial"/>
                <a:cs typeface="Arial"/>
                <a:sym typeface="Arial"/>
              </a:rPr>
              <a:t>Quando</a:t>
            </a:r>
            <a:r>
              <a:rPr lang="en-US" sz="2000" b="0" i="0" u="none" dirty="0">
                <a:solidFill>
                  <a:schemeClr val="dk1"/>
                </a:solidFill>
                <a:latin typeface="Arial"/>
                <a:ea typeface="Arial"/>
                <a:cs typeface="Arial"/>
                <a:sym typeface="Arial"/>
              </a:rPr>
              <a:t> o </a:t>
            </a:r>
            <a:r>
              <a:rPr lang="en-US" sz="2000" b="0" i="0" u="none" dirty="0" err="1">
                <a:solidFill>
                  <a:schemeClr val="dk1"/>
                </a:solidFill>
                <a:latin typeface="Arial"/>
                <a:ea typeface="Arial"/>
                <a:cs typeface="Arial"/>
                <a:sym typeface="Arial"/>
              </a:rPr>
              <a:t>relacionamento</a:t>
            </a:r>
            <a:r>
              <a:rPr lang="en-US" sz="2000" b="0" i="0" u="none" dirty="0">
                <a:solidFill>
                  <a:schemeClr val="dk1"/>
                </a:solidFill>
                <a:latin typeface="Arial"/>
                <a:ea typeface="Arial"/>
                <a:cs typeface="Arial"/>
                <a:sym typeface="Arial"/>
              </a:rPr>
              <a:t> é </a:t>
            </a:r>
            <a:r>
              <a:rPr lang="en-US" sz="2000" b="0" i="0" u="none" dirty="0" err="1">
                <a:solidFill>
                  <a:schemeClr val="dk1"/>
                </a:solidFill>
                <a:latin typeface="Arial"/>
                <a:ea typeface="Arial"/>
                <a:cs typeface="Arial"/>
                <a:sym typeface="Arial"/>
              </a:rPr>
              <a:t>vários</a:t>
            </a:r>
            <a:r>
              <a:rPr lang="en-US" sz="2000" b="0" i="0" u="none" dirty="0">
                <a:solidFill>
                  <a:schemeClr val="dk1"/>
                </a:solidFill>
                <a:latin typeface="Arial"/>
                <a:ea typeface="Arial"/>
                <a:cs typeface="Arial"/>
                <a:sym typeface="Arial"/>
              </a:rPr>
              <a:t> para </a:t>
            </a:r>
            <a:r>
              <a:rPr lang="en-US" sz="2000" b="0" i="0" u="none" dirty="0" err="1">
                <a:solidFill>
                  <a:schemeClr val="dk1"/>
                </a:solidFill>
                <a:latin typeface="Arial"/>
                <a:ea typeface="Arial"/>
                <a:cs typeface="Arial"/>
                <a:sym typeface="Arial"/>
              </a:rPr>
              <a:t>vários</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cria</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uma</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tabela</a:t>
            </a:r>
            <a:r>
              <a:rPr lang="en-US" sz="2000" b="0" i="0" u="none" dirty="0">
                <a:solidFill>
                  <a:schemeClr val="dk1"/>
                </a:solidFill>
                <a:latin typeface="Arial"/>
                <a:ea typeface="Arial"/>
                <a:cs typeface="Arial"/>
                <a:sym typeface="Arial"/>
              </a:rPr>
              <a:t> de </a:t>
            </a:r>
            <a:r>
              <a:rPr lang="en-US" sz="2000" b="0" i="0" u="none" dirty="0" err="1">
                <a:solidFill>
                  <a:schemeClr val="dk1"/>
                </a:solidFill>
                <a:latin typeface="Arial"/>
                <a:ea typeface="Arial"/>
                <a:cs typeface="Arial"/>
                <a:sym typeface="Arial"/>
              </a:rPr>
              <a:t>relacionamento</a:t>
            </a:r>
            <a:r>
              <a:rPr lang="en-US" sz="2000" b="0" i="0" u="none" dirty="0">
                <a:solidFill>
                  <a:schemeClr val="dk1"/>
                </a:solidFill>
                <a:latin typeface="Arial"/>
                <a:ea typeface="Arial"/>
                <a:cs typeface="Arial"/>
                <a:sym typeface="Arial"/>
              </a:rPr>
              <a:t>. </a:t>
            </a:r>
            <a:endParaRPr dirty="0"/>
          </a:p>
          <a:p>
            <a:pPr marL="584200" marR="0" lvl="0" indent="-457200" algn="l" rtl="0">
              <a:lnSpc>
                <a:spcPct val="100000"/>
              </a:lnSpc>
              <a:spcBef>
                <a:spcPts val="0"/>
              </a:spcBef>
              <a:spcAft>
                <a:spcPts val="0"/>
              </a:spcAft>
              <a:buClr>
                <a:schemeClr val="dk1"/>
              </a:buClr>
              <a:buSzPts val="2000"/>
              <a:buFont typeface="+mj-lt"/>
              <a:buAutoNum type="arabicPeriod"/>
            </a:pPr>
            <a:endParaRPr sz="2000" b="0" i="0" u="none" dirty="0">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000"/>
              <a:buFont typeface="+mj-lt"/>
              <a:buAutoNum type="arabicPeriod"/>
            </a:pPr>
            <a:r>
              <a:rPr lang="en-US" sz="2000" b="0" i="0" u="none" dirty="0" err="1">
                <a:solidFill>
                  <a:schemeClr val="dk1"/>
                </a:solidFill>
                <a:latin typeface="Arial"/>
                <a:ea typeface="Arial"/>
                <a:cs typeface="Arial"/>
                <a:sym typeface="Arial"/>
              </a:rPr>
              <a:t>Todo</a:t>
            </a:r>
            <a:r>
              <a:rPr lang="en-US" sz="2000" b="0" i="0" u="none" dirty="0">
                <a:solidFill>
                  <a:schemeClr val="dk1"/>
                </a:solidFill>
                <a:latin typeface="Arial"/>
                <a:ea typeface="Arial"/>
                <a:cs typeface="Arial"/>
                <a:sym typeface="Arial"/>
              </a:rPr>
              <a:t> campo </a:t>
            </a:r>
            <a:r>
              <a:rPr lang="en-US" sz="2000" b="0" i="0" u="none" dirty="0" err="1">
                <a:solidFill>
                  <a:schemeClr val="dk1"/>
                </a:solidFill>
                <a:latin typeface="Arial"/>
                <a:ea typeface="Arial"/>
                <a:cs typeface="Arial"/>
                <a:sym typeface="Arial"/>
              </a:rPr>
              <a:t>chave</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está</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relacionado</a:t>
            </a:r>
            <a:r>
              <a:rPr lang="en-US" sz="2000" b="0" i="0" u="none" dirty="0">
                <a:solidFill>
                  <a:schemeClr val="dk1"/>
                </a:solidFill>
                <a:latin typeface="Arial"/>
                <a:ea typeface="Arial"/>
                <a:cs typeface="Arial"/>
                <a:sym typeface="Arial"/>
              </a:rPr>
              <a:t> com </a:t>
            </a:r>
            <a:r>
              <a:rPr lang="en-US" sz="2000" b="0" i="0" u="none" dirty="0" err="1">
                <a:solidFill>
                  <a:schemeClr val="dk1"/>
                </a:solidFill>
                <a:latin typeface="Arial"/>
                <a:ea typeface="Arial"/>
                <a:cs typeface="Arial"/>
                <a:sym typeface="Arial"/>
              </a:rPr>
              <a:t>algum</a:t>
            </a:r>
            <a:r>
              <a:rPr lang="en-US" sz="2000" b="0" i="0" u="none" dirty="0">
                <a:solidFill>
                  <a:schemeClr val="dk1"/>
                </a:solidFill>
                <a:latin typeface="Arial"/>
                <a:ea typeface="Arial"/>
                <a:cs typeface="Arial"/>
                <a:sym typeface="Arial"/>
              </a:rPr>
              <a:t> campo </a:t>
            </a:r>
            <a:r>
              <a:rPr lang="en-US" sz="2000" b="0" i="0" u="none" dirty="0" err="1">
                <a:solidFill>
                  <a:schemeClr val="dk1"/>
                </a:solidFill>
                <a:latin typeface="Arial"/>
                <a:ea typeface="Arial"/>
                <a:cs typeface="Arial"/>
                <a:sym typeface="Arial"/>
              </a:rPr>
              <a:t>geralmente</a:t>
            </a:r>
            <a:r>
              <a:rPr lang="en-US" sz="2000" b="0" i="0" u="none" dirty="0">
                <a:solidFill>
                  <a:schemeClr val="dk1"/>
                </a:solidFill>
                <a:latin typeface="Arial"/>
                <a:ea typeface="Arial"/>
                <a:cs typeface="Arial"/>
                <a:sym typeface="Arial"/>
              </a:rPr>
              <a:t> é </a:t>
            </a:r>
            <a:r>
              <a:rPr lang="en-US" sz="2000" b="0" i="0" u="none" dirty="0" err="1">
                <a:solidFill>
                  <a:schemeClr val="dk1"/>
                </a:solidFill>
                <a:latin typeface="Arial"/>
                <a:ea typeface="Arial"/>
                <a:cs typeface="Arial"/>
                <a:sym typeface="Arial"/>
              </a:rPr>
              <a:t>chave</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estrangeira</a:t>
            </a:r>
            <a:r>
              <a:rPr lang="en-US" sz="2000" b="0" i="0" u="none" dirty="0">
                <a:solidFill>
                  <a:schemeClr val="dk1"/>
                </a:solidFill>
                <a:latin typeface="Arial"/>
                <a:ea typeface="Arial"/>
                <a:cs typeface="Arial"/>
                <a:sym typeface="Arial"/>
              </a:rPr>
              <a:t>. </a:t>
            </a:r>
            <a:endParaRPr dirty="0"/>
          </a:p>
          <a:p>
            <a:pPr marL="584200" marR="0" lvl="0" indent="-457200" algn="l" rtl="0">
              <a:lnSpc>
                <a:spcPct val="100000"/>
              </a:lnSpc>
              <a:spcBef>
                <a:spcPts val="0"/>
              </a:spcBef>
              <a:spcAft>
                <a:spcPts val="0"/>
              </a:spcAft>
              <a:buClr>
                <a:schemeClr val="dk1"/>
              </a:buClr>
              <a:buSzPts val="2000"/>
              <a:buFont typeface="+mj-lt"/>
              <a:buAutoNum type="arabicPeriod"/>
            </a:pPr>
            <a:endParaRPr sz="2000" b="0" i="0" u="none" dirty="0">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000"/>
              <a:buFont typeface="+mj-lt"/>
              <a:buAutoNum type="arabicPeriod"/>
            </a:pPr>
            <a:r>
              <a:rPr lang="en-US" sz="2000" b="0" i="0" u="none" dirty="0" err="1">
                <a:solidFill>
                  <a:schemeClr val="dk1"/>
                </a:solidFill>
                <a:latin typeface="Arial"/>
                <a:ea typeface="Arial"/>
                <a:cs typeface="Arial"/>
                <a:sym typeface="Arial"/>
              </a:rPr>
              <a:t>Cardinalidade</a:t>
            </a:r>
            <a:r>
              <a:rPr lang="en-US" sz="2000" b="0" i="0" u="none" dirty="0">
                <a:solidFill>
                  <a:schemeClr val="dk1"/>
                </a:solidFill>
                <a:latin typeface="Arial"/>
                <a:ea typeface="Arial"/>
                <a:cs typeface="Arial"/>
                <a:sym typeface="Arial"/>
              </a:rPr>
              <a:t> é a </a:t>
            </a:r>
            <a:r>
              <a:rPr lang="en-US" sz="2000" b="0" i="0" u="none" dirty="0" err="1">
                <a:solidFill>
                  <a:schemeClr val="dk1"/>
                </a:solidFill>
                <a:latin typeface="Arial"/>
                <a:ea typeface="Arial"/>
                <a:cs typeface="Arial"/>
                <a:sym typeface="Arial"/>
              </a:rPr>
              <a:t>frequência</a:t>
            </a:r>
            <a:r>
              <a:rPr lang="en-US" sz="2000" b="0" i="0" u="none" dirty="0">
                <a:solidFill>
                  <a:schemeClr val="dk1"/>
                </a:solidFill>
                <a:latin typeface="Arial"/>
                <a:ea typeface="Arial"/>
                <a:cs typeface="Arial"/>
                <a:sym typeface="Arial"/>
              </a:rPr>
              <a:t> do </a:t>
            </a:r>
            <a:r>
              <a:rPr lang="en-US" sz="2000" b="0" i="0" u="none" dirty="0" err="1">
                <a:solidFill>
                  <a:schemeClr val="dk1"/>
                </a:solidFill>
                <a:latin typeface="Arial"/>
                <a:ea typeface="Arial"/>
                <a:cs typeface="Arial"/>
                <a:sym typeface="Arial"/>
              </a:rPr>
              <a:t>relacionamento</a:t>
            </a:r>
            <a:r>
              <a:rPr lang="en-US" sz="2000" b="0" i="0" u="none" dirty="0">
                <a:solidFill>
                  <a:schemeClr val="dk1"/>
                </a:solidFill>
                <a:latin typeface="Arial"/>
                <a:ea typeface="Arial"/>
                <a:cs typeface="Arial"/>
                <a:sym typeface="Arial"/>
              </a:rPr>
              <a:t> </a:t>
            </a:r>
            <a:endParaRPr dirty="0"/>
          </a:p>
          <a:p>
            <a:pPr marL="584200" marR="0" lvl="0" indent="-457200" algn="l" rtl="0">
              <a:lnSpc>
                <a:spcPct val="100000"/>
              </a:lnSpc>
              <a:spcBef>
                <a:spcPts val="0"/>
              </a:spcBef>
              <a:spcAft>
                <a:spcPts val="0"/>
              </a:spcAft>
              <a:buClr>
                <a:schemeClr val="dk1"/>
              </a:buClr>
              <a:buSzPts val="2000"/>
              <a:buFont typeface="+mj-lt"/>
              <a:buAutoNum type="arabicPeriod"/>
            </a:pPr>
            <a:endParaRPr sz="2000" b="0" i="0" u="none" dirty="0">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000"/>
              <a:buFont typeface="+mj-lt"/>
              <a:buAutoNum type="arabicPeriod"/>
            </a:pPr>
            <a:r>
              <a:rPr lang="en-US" sz="2000" b="0" i="0" u="none" dirty="0" err="1">
                <a:solidFill>
                  <a:schemeClr val="dk1"/>
                </a:solidFill>
                <a:latin typeface="Arial"/>
                <a:ea typeface="Arial"/>
                <a:cs typeface="Arial"/>
                <a:sym typeface="Arial"/>
              </a:rPr>
              <a:t>Todo</a:t>
            </a:r>
            <a:r>
              <a:rPr lang="en-US" sz="2000" b="0" i="0" u="none" dirty="0">
                <a:solidFill>
                  <a:schemeClr val="dk1"/>
                </a:solidFill>
                <a:latin typeface="Arial"/>
                <a:ea typeface="Arial"/>
                <a:cs typeface="Arial"/>
                <a:sym typeface="Arial"/>
              </a:rPr>
              <a:t> campo </a:t>
            </a:r>
            <a:r>
              <a:rPr lang="en-US" sz="2000" b="0" i="0" u="none" dirty="0" err="1">
                <a:solidFill>
                  <a:schemeClr val="dk1"/>
                </a:solidFill>
                <a:latin typeface="Arial"/>
                <a:ea typeface="Arial"/>
                <a:cs typeface="Arial"/>
                <a:sym typeface="Arial"/>
              </a:rPr>
              <a:t>chave</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tem</a:t>
            </a:r>
            <a:r>
              <a:rPr lang="en-US" sz="2000" b="0" i="0" u="none" dirty="0">
                <a:solidFill>
                  <a:schemeClr val="dk1"/>
                </a:solidFill>
                <a:latin typeface="Arial"/>
                <a:ea typeface="Arial"/>
                <a:cs typeface="Arial"/>
                <a:sym typeface="Arial"/>
              </a:rPr>
              <a:t> a </a:t>
            </a:r>
            <a:r>
              <a:rPr lang="en-US" sz="2000" b="0" i="0" u="none" dirty="0" err="1">
                <a:solidFill>
                  <a:schemeClr val="dk1"/>
                </a:solidFill>
                <a:latin typeface="Arial"/>
                <a:ea typeface="Arial"/>
                <a:cs typeface="Arial"/>
                <a:sym typeface="Arial"/>
              </a:rPr>
              <a:t>cardinalidade</a:t>
            </a:r>
            <a:r>
              <a:rPr lang="en-US" sz="2000" b="0" i="0" u="none" dirty="0">
                <a:solidFill>
                  <a:schemeClr val="dk1"/>
                </a:solidFill>
                <a:latin typeface="Arial"/>
                <a:ea typeface="Arial"/>
                <a:cs typeface="Arial"/>
                <a:sym typeface="Arial"/>
              </a:rPr>
              <a:t> 1 x N</a:t>
            </a:r>
            <a:endParaRPr dirty="0"/>
          </a:p>
          <a:p>
            <a:pPr marL="584200" marR="0" lvl="0" indent="-457200" algn="l" rtl="0">
              <a:lnSpc>
                <a:spcPct val="100000"/>
              </a:lnSpc>
              <a:spcBef>
                <a:spcPts val="0"/>
              </a:spcBef>
              <a:spcAft>
                <a:spcPts val="0"/>
              </a:spcAft>
              <a:buClr>
                <a:schemeClr val="dk1"/>
              </a:buClr>
              <a:buSzPts val="2000"/>
              <a:buFont typeface="+mj-lt"/>
              <a:buAutoNum type="arabicPeriod"/>
            </a:pPr>
            <a:endParaRPr sz="2000" b="0" i="0" u="none" dirty="0">
              <a:solidFill>
                <a:schemeClr val="dk1"/>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000"/>
              <a:buFont typeface="+mj-lt"/>
              <a:buAutoNum type="arabicPeriod"/>
            </a:pPr>
            <a:r>
              <a:rPr lang="en-US" sz="2000" b="0" i="0" u="none" dirty="0" err="1">
                <a:solidFill>
                  <a:schemeClr val="dk1"/>
                </a:solidFill>
                <a:latin typeface="Arial"/>
                <a:ea typeface="Arial"/>
                <a:cs typeface="Arial"/>
                <a:sym typeface="Arial"/>
              </a:rPr>
              <a:t>Nunca</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criar</a:t>
            </a:r>
            <a:r>
              <a:rPr lang="en-US" sz="2000" b="0" i="0" u="none" dirty="0">
                <a:solidFill>
                  <a:schemeClr val="dk1"/>
                </a:solidFill>
                <a:latin typeface="Arial"/>
                <a:ea typeface="Arial"/>
                <a:cs typeface="Arial"/>
                <a:sym typeface="Arial"/>
              </a:rPr>
              <a:t> no campo data </a:t>
            </a:r>
            <a:r>
              <a:rPr lang="en-US" sz="2000" b="0" i="0" u="none" dirty="0" err="1">
                <a:solidFill>
                  <a:schemeClr val="dk1"/>
                </a:solidFill>
                <a:latin typeface="Arial"/>
                <a:ea typeface="Arial"/>
                <a:cs typeface="Arial"/>
                <a:sym typeface="Arial"/>
              </a:rPr>
              <a:t>uma</a:t>
            </a:r>
            <a:r>
              <a:rPr lang="en-US" sz="2000" b="0" i="0" u="none" dirty="0">
                <a:solidFill>
                  <a:schemeClr val="dk1"/>
                </a:solidFill>
                <a:latin typeface="Arial"/>
                <a:ea typeface="Arial"/>
                <a:cs typeface="Arial"/>
                <a:sym typeface="Arial"/>
              </a:rPr>
              <a:t> </a:t>
            </a:r>
            <a:r>
              <a:rPr lang="en-US" sz="2000" b="0" i="0" u="none" dirty="0" err="1">
                <a:solidFill>
                  <a:schemeClr val="dk1"/>
                </a:solidFill>
                <a:latin typeface="Arial"/>
                <a:ea typeface="Arial"/>
                <a:cs typeface="Arial"/>
                <a:sym typeface="Arial"/>
              </a:rPr>
              <a:t>tabela</a:t>
            </a:r>
            <a:r>
              <a:rPr lang="en-US" sz="2000" b="0" i="0" u="none" dirty="0">
                <a:solidFill>
                  <a:schemeClr val="dk1"/>
                </a:solidFill>
                <a:latin typeface="Arial"/>
                <a:ea typeface="Arial"/>
                <a:cs typeface="Arial"/>
                <a:sym typeface="Arial"/>
              </a:rPr>
              <a:t>. </a:t>
            </a:r>
            <a:endParaRPr dirty="0"/>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141"/>
          <p:cNvSpPr txBox="1">
            <a:spLocks noGrp="1"/>
          </p:cNvSpPr>
          <p:nvPr>
            <p:ph type="title" idx="4294967295"/>
          </p:nvPr>
        </p:nvSpPr>
        <p:spPr>
          <a:xfrm>
            <a:off x="468312" y="674687"/>
            <a:ext cx="2314575" cy="6572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3200"/>
              <a:buFont typeface="Arial"/>
              <a:buNone/>
            </a:pPr>
            <a:r>
              <a:rPr lang="en-US" sz="3200" b="0" i="0" u="none" strike="noStrike" cap="none">
                <a:solidFill>
                  <a:srgbClr val="FF0000"/>
                </a:solidFill>
                <a:latin typeface="Arial"/>
                <a:ea typeface="Arial"/>
                <a:cs typeface="Arial"/>
                <a:sym typeface="Arial"/>
              </a:rPr>
              <a:t>Exercício </a:t>
            </a:r>
            <a:endParaRPr/>
          </a:p>
        </p:txBody>
      </p:sp>
      <p:sp>
        <p:nvSpPr>
          <p:cNvPr id="1326" name="Google Shape;1326;p141"/>
          <p:cNvSpPr txBox="1">
            <a:spLocks noGrp="1"/>
          </p:cNvSpPr>
          <p:nvPr>
            <p:ph type="body" idx="4294967295"/>
          </p:nvPr>
        </p:nvSpPr>
        <p:spPr>
          <a:xfrm>
            <a:off x="395287" y="1557337"/>
            <a:ext cx="8229600" cy="475297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lt2"/>
              </a:buClr>
              <a:buSzPts val="1200"/>
              <a:buFont typeface="Noto Sans Symbols"/>
              <a:buChar char="■"/>
            </a:pPr>
            <a:r>
              <a:rPr lang="en-US" sz="1600" b="1" i="0" u="none" strike="noStrike" cap="none">
                <a:solidFill>
                  <a:schemeClr val="dk1"/>
                </a:solidFill>
                <a:latin typeface="Arial"/>
                <a:ea typeface="Arial"/>
                <a:cs typeface="Arial"/>
                <a:sym typeface="Arial"/>
              </a:rPr>
              <a:t>Vídeo Locadora</a:t>
            </a:r>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0" i="0" u="none" strike="noStrike" cap="none">
                <a:solidFill>
                  <a:schemeClr val="dk1"/>
                </a:solidFill>
                <a:latin typeface="Arial"/>
                <a:ea typeface="Arial"/>
                <a:cs typeface="Arial"/>
                <a:sym typeface="Arial"/>
              </a:rPr>
              <a:t>Uma vídeo locadora trabalha com aluguel DVD para os clientes cadastrados, com data do aluguel. Uma entrevista com o gerente da vídeo locadora resultou nas seguintes informações:</a:t>
            </a:r>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0" i="0" u="none" strike="noStrike" cap="none">
                <a:solidFill>
                  <a:schemeClr val="dk1"/>
                </a:solidFill>
                <a:latin typeface="Arial"/>
                <a:ea typeface="Arial"/>
                <a:cs typeface="Arial"/>
                <a:sym typeface="Arial"/>
              </a:rPr>
              <a:t>Precisa controlar os DVD alugados pelos clientes.</a:t>
            </a:r>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0" i="0" u="none" strike="noStrike" cap="none">
                <a:solidFill>
                  <a:schemeClr val="dk1"/>
                </a:solidFill>
                <a:latin typeface="Arial"/>
                <a:ea typeface="Arial"/>
                <a:cs typeface="Arial"/>
                <a:sym typeface="Arial"/>
              </a:rPr>
              <a:t>Precisa ter o cadastro de clientes.</a:t>
            </a:r>
            <a:endParaRPr/>
          </a:p>
          <a:p>
            <a:pPr marL="742950" marR="0" lvl="1" indent="-285750" algn="just" rtl="0">
              <a:lnSpc>
                <a:spcPct val="100000"/>
              </a:lnSpc>
              <a:spcBef>
                <a:spcPts val="320"/>
              </a:spcBef>
              <a:spcAft>
                <a:spcPts val="0"/>
              </a:spcAft>
              <a:buClr>
                <a:schemeClr val="accent2"/>
              </a:buClr>
              <a:buSzPts val="1280"/>
              <a:buFont typeface="Noto Sans Symbols"/>
              <a:buNone/>
            </a:pPr>
            <a:endParaRPr sz="1600" b="0" i="0" u="none" strike="noStrike" cap="none">
              <a:solidFill>
                <a:schemeClr val="dk1"/>
              </a:solidFill>
              <a:latin typeface="Arial"/>
              <a:ea typeface="Arial"/>
              <a:cs typeface="Arial"/>
              <a:sym typeface="Arial"/>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1" i="0" u="none" strike="noStrike" cap="none">
                <a:solidFill>
                  <a:schemeClr val="dk1"/>
                </a:solidFill>
                <a:latin typeface="Arial"/>
                <a:ea typeface="Arial"/>
                <a:cs typeface="Arial"/>
                <a:sym typeface="Arial"/>
              </a:rPr>
              <a:t>Dados levantados:</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Titulo do DVD, gênero, distribuidora  e dublada</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Cliente, Data nascimento, endereço e telefone.</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Data do aluguel</a:t>
            </a:r>
            <a:endParaRPr/>
          </a:p>
          <a:p>
            <a:pPr marL="1143000" marR="0" lvl="2" indent="-228600" algn="just" rtl="0">
              <a:lnSpc>
                <a:spcPct val="100000"/>
              </a:lnSpc>
              <a:spcBef>
                <a:spcPts val="280"/>
              </a:spcBef>
              <a:spcAft>
                <a:spcPts val="0"/>
              </a:spcAft>
              <a:buClr>
                <a:schemeClr val="lt2"/>
              </a:buClr>
              <a:buSzPts val="910"/>
              <a:buFont typeface="Noto Sans Symbols"/>
              <a:buNone/>
            </a:pPr>
            <a:endParaRPr sz="1400" b="0" i="0" u="none" strike="noStrike" cap="none">
              <a:solidFill>
                <a:schemeClr val="dk1"/>
              </a:solidFill>
              <a:latin typeface="Arial"/>
              <a:ea typeface="Arial"/>
              <a:cs typeface="Arial"/>
              <a:sym typeface="Arial"/>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1" i="0" u="none" strike="noStrike" cap="none">
                <a:solidFill>
                  <a:schemeClr val="dk1"/>
                </a:solidFill>
                <a:latin typeface="Arial"/>
                <a:ea typeface="Arial"/>
                <a:cs typeface="Arial"/>
                <a:sym typeface="Arial"/>
              </a:rPr>
              <a:t>Regras de negócio</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DVD pode ter 1 gênero</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DVD pode ter 1 distribuidora</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DVD pode ser dublada ou não  dublada</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cliente pode alugar vários DVD em momentos distintos</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Vídeo locadora só tem 1 DVD para cada titulo</a:t>
            </a:r>
            <a:endParaRPr/>
          </a:p>
        </p:txBody>
      </p:sp>
      <p:pic>
        <p:nvPicPr>
          <p:cNvPr id="1327" name="Google Shape;1327;p14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328" name="Google Shape;1328;p14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48</a:t>
            </a:fld>
            <a:endParaRPr/>
          </a:p>
        </p:txBody>
      </p:sp>
      <p:sp>
        <p:nvSpPr>
          <p:cNvPr id="1329" name="Google Shape;1329;p141"/>
          <p:cNvSpPr txBox="1"/>
          <p:nvPr/>
        </p:nvSpPr>
        <p:spPr>
          <a:xfrm>
            <a:off x="3062287" y="64008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Tree>
  </p:cSld>
  <p:clrMapOvr>
    <a:masterClrMapping/>
  </p:clrMapOvr>
  <p:transition>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43"/>
          <p:cNvSpPr txBox="1">
            <a:spLocks noGrp="1"/>
          </p:cNvSpPr>
          <p:nvPr>
            <p:ph type="title" idx="4294967295"/>
          </p:nvPr>
        </p:nvSpPr>
        <p:spPr>
          <a:xfrm>
            <a:off x="468293" y="674675"/>
            <a:ext cx="3596400" cy="657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3200"/>
              <a:buFont typeface="Arial"/>
              <a:buNone/>
            </a:pPr>
            <a:r>
              <a:rPr lang="en-US" sz="3200" b="0" i="0" u="none" strike="noStrike" cap="none">
                <a:solidFill>
                  <a:srgbClr val="FF0000"/>
                </a:solidFill>
                <a:latin typeface="Arial"/>
                <a:ea typeface="Arial"/>
                <a:cs typeface="Arial"/>
                <a:sym typeface="Arial"/>
              </a:rPr>
              <a:t>Exercício  02 </a:t>
            </a:r>
            <a:endParaRPr/>
          </a:p>
        </p:txBody>
      </p:sp>
      <p:sp>
        <p:nvSpPr>
          <p:cNvPr id="1348" name="Google Shape;1348;p143"/>
          <p:cNvSpPr txBox="1">
            <a:spLocks noGrp="1"/>
          </p:cNvSpPr>
          <p:nvPr>
            <p:ph type="body" idx="4294967295"/>
          </p:nvPr>
        </p:nvSpPr>
        <p:spPr>
          <a:xfrm>
            <a:off x="395287" y="1557337"/>
            <a:ext cx="8229600" cy="475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lt2"/>
              </a:buClr>
              <a:buSzPts val="1200"/>
              <a:buFont typeface="Noto Sans Symbols"/>
              <a:buChar char="■"/>
            </a:pPr>
            <a:r>
              <a:rPr lang="en-US" sz="1600" b="1" i="0" u="none" strike="noStrike" cap="none">
                <a:solidFill>
                  <a:schemeClr val="dk1"/>
                </a:solidFill>
                <a:latin typeface="Arial"/>
                <a:ea typeface="Arial"/>
                <a:cs typeface="Arial"/>
                <a:sym typeface="Arial"/>
              </a:rPr>
              <a:t>Vídeo Locadora</a:t>
            </a:r>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0" i="0" u="none" strike="noStrike" cap="none">
                <a:solidFill>
                  <a:schemeClr val="dk1"/>
                </a:solidFill>
                <a:latin typeface="Arial"/>
                <a:ea typeface="Arial"/>
                <a:cs typeface="Arial"/>
                <a:sym typeface="Arial"/>
              </a:rPr>
              <a:t>Uma vídeo locadora trabalha com aluguel DVD para os clientes cadastrados, com data do aluguel. Uma entrevista com o gerente da vídeo locadora resultou nas seguintes informações:</a:t>
            </a:r>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0" i="0" u="none" strike="noStrike" cap="none">
                <a:solidFill>
                  <a:schemeClr val="dk1"/>
                </a:solidFill>
                <a:latin typeface="Arial"/>
                <a:ea typeface="Arial"/>
                <a:cs typeface="Arial"/>
                <a:sym typeface="Arial"/>
              </a:rPr>
              <a:t>Precisa controlar os DVD alugados pelos clientes.</a:t>
            </a:r>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0" i="0" u="none" strike="noStrike" cap="none">
                <a:solidFill>
                  <a:schemeClr val="dk1"/>
                </a:solidFill>
                <a:latin typeface="Arial"/>
                <a:ea typeface="Arial"/>
                <a:cs typeface="Arial"/>
                <a:sym typeface="Arial"/>
              </a:rPr>
              <a:t>Precisa ter o cadastro de clientes.</a:t>
            </a:r>
            <a:endParaRPr/>
          </a:p>
          <a:p>
            <a:pPr marL="742950" marR="0" lvl="1" indent="-285750" algn="just" rtl="0">
              <a:lnSpc>
                <a:spcPct val="100000"/>
              </a:lnSpc>
              <a:spcBef>
                <a:spcPts val="320"/>
              </a:spcBef>
              <a:spcAft>
                <a:spcPts val="0"/>
              </a:spcAft>
              <a:buClr>
                <a:schemeClr val="accent2"/>
              </a:buClr>
              <a:buSzPts val="1280"/>
              <a:buFont typeface="Noto Sans Symbols"/>
              <a:buNone/>
            </a:pPr>
            <a:endParaRPr sz="1600" b="0" i="0" u="none" strike="noStrike" cap="none">
              <a:solidFill>
                <a:schemeClr val="dk1"/>
              </a:solidFill>
              <a:latin typeface="Arial"/>
              <a:ea typeface="Arial"/>
              <a:cs typeface="Arial"/>
              <a:sym typeface="Arial"/>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1" i="0" u="none" strike="noStrike" cap="none">
                <a:solidFill>
                  <a:schemeClr val="dk1"/>
                </a:solidFill>
                <a:latin typeface="Arial"/>
                <a:ea typeface="Arial"/>
                <a:cs typeface="Arial"/>
                <a:sym typeface="Arial"/>
              </a:rPr>
              <a:t>Dados levantados:</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Titulo do DVD, gênero, distribuidora  e dublada</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Cliente, Data nascimento, endereço e telefone.</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Data do aluguel</a:t>
            </a:r>
            <a:endParaRPr/>
          </a:p>
          <a:p>
            <a:pPr marL="1143000" marR="0" lvl="2" indent="-228600" algn="just" rtl="0">
              <a:lnSpc>
                <a:spcPct val="100000"/>
              </a:lnSpc>
              <a:spcBef>
                <a:spcPts val="280"/>
              </a:spcBef>
              <a:spcAft>
                <a:spcPts val="0"/>
              </a:spcAft>
              <a:buClr>
                <a:schemeClr val="lt2"/>
              </a:buClr>
              <a:buSzPts val="910"/>
              <a:buFont typeface="Noto Sans Symbols"/>
              <a:buNone/>
            </a:pPr>
            <a:endParaRPr sz="1400" b="0" i="0" u="none" strike="noStrike" cap="none">
              <a:solidFill>
                <a:schemeClr val="dk1"/>
              </a:solidFill>
              <a:latin typeface="Arial"/>
              <a:ea typeface="Arial"/>
              <a:cs typeface="Arial"/>
              <a:sym typeface="Arial"/>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1" i="0" u="none" strike="noStrike" cap="none">
                <a:solidFill>
                  <a:schemeClr val="dk1"/>
                </a:solidFill>
                <a:latin typeface="Arial"/>
                <a:ea typeface="Arial"/>
                <a:cs typeface="Arial"/>
                <a:sym typeface="Arial"/>
              </a:rPr>
              <a:t>Regras de negócio</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DVD pode ter 1 gênero</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DVD pode ter 1 distribuidora</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DVD pode ser dublada ou não  dublada</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cliente pode alugar vários DVD em momentos distintos</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 1 titulo pode ter vários  DVD´s</a:t>
            </a:r>
            <a:endParaRPr/>
          </a:p>
        </p:txBody>
      </p:sp>
      <p:pic>
        <p:nvPicPr>
          <p:cNvPr id="1349" name="Google Shape;1349;p143"/>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350" name="Google Shape;1350;p14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49</a:t>
            </a:fld>
            <a:endParaRPr/>
          </a:p>
        </p:txBody>
      </p:sp>
      <p:sp>
        <p:nvSpPr>
          <p:cNvPr id="1351" name="Google Shape;1351;p143"/>
          <p:cNvSpPr txBox="1"/>
          <p:nvPr/>
        </p:nvSpPr>
        <p:spPr>
          <a:xfrm>
            <a:off x="3062287" y="64008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pic>
        <p:nvPicPr>
          <p:cNvPr id="778" name="Google Shape;778;p98"/>
          <p:cNvPicPr preferRelativeResize="0"/>
          <p:nvPr/>
        </p:nvPicPr>
        <p:blipFill rotWithShape="1">
          <a:blip r:embed="rId3">
            <a:alphaModFix/>
          </a:blip>
          <a:srcRect/>
          <a:stretch/>
        </p:blipFill>
        <p:spPr>
          <a:xfrm>
            <a:off x="2438400" y="1600200"/>
            <a:ext cx="4286250" cy="5029200"/>
          </a:xfrm>
          <a:prstGeom prst="rect">
            <a:avLst/>
          </a:prstGeom>
          <a:noFill/>
          <a:ln>
            <a:noFill/>
          </a:ln>
        </p:spPr>
      </p:pic>
      <p:sp>
        <p:nvSpPr>
          <p:cNvPr id="779" name="Google Shape;779;p98"/>
          <p:cNvSpPr txBox="1"/>
          <p:nvPr/>
        </p:nvSpPr>
        <p:spPr>
          <a:xfrm>
            <a:off x="4876800" y="4389437"/>
            <a:ext cx="2122487" cy="944562"/>
          </a:xfrm>
          <a:prstGeom prst="rect">
            <a:avLst/>
          </a:prstGeom>
          <a:solidFill>
            <a:srgbClr val="FFFF99">
              <a:alpha val="49803"/>
            </a:srgbClr>
          </a:solidFill>
          <a:ln w="9525" cap="rnd"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780" name="Google Shape;780;p98"/>
          <p:cNvSpPr txBox="1"/>
          <p:nvPr/>
        </p:nvSpPr>
        <p:spPr>
          <a:xfrm>
            <a:off x="4876800" y="5410200"/>
            <a:ext cx="2057400" cy="990600"/>
          </a:xfrm>
          <a:prstGeom prst="rect">
            <a:avLst/>
          </a:prstGeom>
          <a:solidFill>
            <a:srgbClr val="CCFFCC">
              <a:alpha val="49803"/>
            </a:srgbClr>
          </a:solidFill>
          <a:ln w="9525" cap="rnd"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781" name="Google Shape;781;p98"/>
          <p:cNvSpPr txBox="1">
            <a:spLocks noGrp="1"/>
          </p:cNvSpPr>
          <p:nvPr>
            <p:ph type="title"/>
          </p:nvPr>
        </p:nvSpPr>
        <p:spPr>
          <a:xfrm>
            <a:off x="381000" y="549275"/>
            <a:ext cx="6018212"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0000"/>
              </a:buClr>
              <a:buSzPts val="2800"/>
              <a:buFont typeface="Arial"/>
              <a:buNone/>
            </a:pPr>
            <a:r>
              <a:rPr lang="en-US" sz="2800" b="0" i="0" u="none">
                <a:solidFill>
                  <a:srgbClr val="FF0000"/>
                </a:solidFill>
                <a:latin typeface="Arial"/>
                <a:ea typeface="Arial"/>
                <a:cs typeface="Arial"/>
                <a:sym typeface="Arial"/>
              </a:rPr>
              <a:t>Abordagem ER para Projeto Lógico de Bancos de Dados</a:t>
            </a:r>
            <a:endParaRPr/>
          </a:p>
        </p:txBody>
      </p:sp>
      <p:sp>
        <p:nvSpPr>
          <p:cNvPr id="782" name="Google Shape;782;p98"/>
          <p:cNvSpPr txBox="1"/>
          <p:nvPr/>
        </p:nvSpPr>
        <p:spPr>
          <a:xfrm>
            <a:off x="4876800" y="2286000"/>
            <a:ext cx="2133600" cy="2057400"/>
          </a:xfrm>
          <a:prstGeom prst="rect">
            <a:avLst/>
          </a:prstGeom>
          <a:solidFill>
            <a:schemeClr val="accent1">
              <a:alpha val="49803"/>
            </a:schemeClr>
          </a:solidFill>
          <a:ln w="9525" cap="rnd"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000" b="0" i="0" u="none">
              <a:solidFill>
                <a:schemeClr val="dk1"/>
              </a:solidFill>
              <a:latin typeface="Arial"/>
              <a:ea typeface="Arial"/>
              <a:cs typeface="Arial"/>
              <a:sym typeface="Arial"/>
            </a:endParaRPr>
          </a:p>
        </p:txBody>
      </p:sp>
      <p:sp>
        <p:nvSpPr>
          <p:cNvPr id="783" name="Google Shape;783;p98"/>
          <p:cNvSpPr txBox="1"/>
          <p:nvPr/>
        </p:nvSpPr>
        <p:spPr>
          <a:xfrm>
            <a:off x="5461000" y="1828800"/>
            <a:ext cx="898525"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Mini-Mundo</a:t>
            </a:r>
            <a:endParaRPr/>
          </a:p>
        </p:txBody>
      </p:sp>
      <p:sp>
        <p:nvSpPr>
          <p:cNvPr id="784" name="Google Shape;784;p98"/>
          <p:cNvSpPr txBox="1"/>
          <p:nvPr/>
        </p:nvSpPr>
        <p:spPr>
          <a:xfrm>
            <a:off x="5457825" y="2362200"/>
            <a:ext cx="941400" cy="400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Análise de</a:t>
            </a:r>
            <a:endParaRPr/>
          </a:p>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Requisitos</a:t>
            </a:r>
            <a:endParaRPr/>
          </a:p>
        </p:txBody>
      </p:sp>
      <p:sp>
        <p:nvSpPr>
          <p:cNvPr id="785" name="Google Shape;785;p98"/>
          <p:cNvSpPr txBox="1"/>
          <p:nvPr/>
        </p:nvSpPr>
        <p:spPr>
          <a:xfrm>
            <a:off x="5294312" y="2971800"/>
            <a:ext cx="1241425"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Requisitos do BD</a:t>
            </a:r>
            <a:endParaRPr/>
          </a:p>
        </p:txBody>
      </p:sp>
      <p:sp>
        <p:nvSpPr>
          <p:cNvPr id="786" name="Google Shape;786;p98"/>
          <p:cNvSpPr txBox="1"/>
          <p:nvPr/>
        </p:nvSpPr>
        <p:spPr>
          <a:xfrm>
            <a:off x="5160973" y="3213800"/>
            <a:ext cx="1535100" cy="400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endParaRPr sz="1000" b="1" i="0" u="none">
              <a:solidFill>
                <a:schemeClr val="dk1"/>
              </a:solidFill>
              <a:latin typeface="Arial"/>
              <a:ea typeface="Arial"/>
              <a:cs typeface="Arial"/>
              <a:sym typeface="Arial"/>
            </a:endParaRPr>
          </a:p>
          <a:p>
            <a:pPr marL="0" marR="0" lvl="0" indent="0" algn="ctr" rtl="0">
              <a:lnSpc>
                <a:spcPct val="15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Projeto Conceitual</a:t>
            </a:r>
            <a:endParaRPr/>
          </a:p>
        </p:txBody>
      </p:sp>
      <p:sp>
        <p:nvSpPr>
          <p:cNvPr id="787" name="Google Shape;787;p98"/>
          <p:cNvSpPr txBox="1"/>
          <p:nvPr/>
        </p:nvSpPr>
        <p:spPr>
          <a:xfrm>
            <a:off x="4733925" y="3784600"/>
            <a:ext cx="2519362" cy="368300"/>
          </a:xfrm>
          <a:prstGeom prst="rect">
            <a:avLst/>
          </a:prstGeom>
          <a:noFill/>
          <a:ln>
            <a:noFill/>
          </a:ln>
        </p:spPr>
        <p:txBody>
          <a:bodyPr spcFirstLastPara="1" wrap="square" lIns="91425" tIns="45700" rIns="91425" bIns="45700" anchor="ctr" anchorCtr="0">
            <a:spAutoFit/>
          </a:bodyPr>
          <a:lstStyle/>
          <a:p>
            <a:pPr marL="0" marR="0" lvl="0" indent="0" algn="ctr" rtl="0">
              <a:lnSpc>
                <a:spcPct val="6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Esquema Conceitual </a:t>
            </a:r>
            <a:endParaRPr/>
          </a:p>
          <a:p>
            <a:pPr marL="0" marR="0" lvl="0" indent="0" algn="ctr" rtl="0">
              <a:lnSpc>
                <a:spcPct val="60000"/>
              </a:lnSpc>
              <a:spcBef>
                <a:spcPts val="0"/>
              </a:spcBef>
              <a:spcAft>
                <a:spcPts val="0"/>
              </a:spcAft>
              <a:buClr>
                <a:schemeClr val="dk1"/>
              </a:buClr>
              <a:buSzPts val="1000"/>
              <a:buFont typeface="Arial"/>
              <a:buNone/>
            </a:pPr>
            <a:endParaRPr sz="1000" b="1" i="0" u="none">
              <a:solidFill>
                <a:schemeClr val="dk1"/>
              </a:solidFill>
              <a:latin typeface="Arial"/>
              <a:ea typeface="Arial"/>
              <a:cs typeface="Arial"/>
              <a:sym typeface="Arial"/>
            </a:endParaRPr>
          </a:p>
          <a:p>
            <a:pPr marL="0" marR="0" lvl="0" indent="0" algn="ctr" rtl="0">
              <a:lnSpc>
                <a:spcPct val="6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(em um modelo de dados de alto nível)</a:t>
            </a:r>
            <a:endParaRPr/>
          </a:p>
        </p:txBody>
      </p:sp>
      <p:sp>
        <p:nvSpPr>
          <p:cNvPr id="788" name="Google Shape;788;p98"/>
          <p:cNvSpPr txBox="1"/>
          <p:nvPr/>
        </p:nvSpPr>
        <p:spPr>
          <a:xfrm>
            <a:off x="5372898" y="4425825"/>
            <a:ext cx="1241400" cy="246300"/>
          </a:xfrm>
          <a:prstGeom prst="rect">
            <a:avLst/>
          </a:prstGeom>
          <a:noFill/>
          <a:ln>
            <a:noFill/>
          </a:ln>
        </p:spPr>
        <p:txBody>
          <a:bodyPr spcFirstLastPara="1" wrap="square" lIns="91425" tIns="45700" rIns="91425" bIns="45700" anchor="ctr" anchorCtr="0">
            <a:spAutoFit/>
          </a:bodyPr>
          <a:lstStyle/>
          <a:p>
            <a:pPr marL="0" marR="0" lvl="0" indent="0" algn="ctr" rtl="0">
              <a:lnSpc>
                <a:spcPct val="2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Projeto Lógico</a:t>
            </a:r>
            <a:endParaRPr/>
          </a:p>
        </p:txBody>
      </p:sp>
      <p:sp>
        <p:nvSpPr>
          <p:cNvPr id="789" name="Google Shape;789;p98"/>
          <p:cNvSpPr txBox="1"/>
          <p:nvPr/>
        </p:nvSpPr>
        <p:spPr>
          <a:xfrm>
            <a:off x="4921250" y="4754562"/>
            <a:ext cx="2024062" cy="5492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Esquema Lógico</a:t>
            </a:r>
            <a:endParaRPr/>
          </a:p>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(em um modelo de dados lógico)</a:t>
            </a:r>
            <a:endParaRPr/>
          </a:p>
        </p:txBody>
      </p:sp>
      <p:sp>
        <p:nvSpPr>
          <p:cNvPr id="790" name="Google Shape;790;p98"/>
          <p:cNvSpPr txBox="1"/>
          <p:nvPr/>
        </p:nvSpPr>
        <p:spPr>
          <a:xfrm>
            <a:off x="5378450" y="5494315"/>
            <a:ext cx="1104900" cy="23070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Projeto Físico</a:t>
            </a:r>
            <a:endParaRPr/>
          </a:p>
        </p:txBody>
      </p:sp>
      <p:sp>
        <p:nvSpPr>
          <p:cNvPr id="791" name="Google Shape;791;p98"/>
          <p:cNvSpPr txBox="1"/>
          <p:nvPr/>
        </p:nvSpPr>
        <p:spPr>
          <a:xfrm>
            <a:off x="5021262" y="5943600"/>
            <a:ext cx="1816100" cy="396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Esquema Físico</a:t>
            </a:r>
            <a:endParaRPr/>
          </a:p>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(para um SGBD específico)</a:t>
            </a:r>
            <a:endParaRPr/>
          </a:p>
        </p:txBody>
      </p:sp>
      <p:sp>
        <p:nvSpPr>
          <p:cNvPr id="792" name="Google Shape;792;p98"/>
          <p:cNvSpPr txBox="1"/>
          <p:nvPr/>
        </p:nvSpPr>
        <p:spPr>
          <a:xfrm>
            <a:off x="3371850" y="2971800"/>
            <a:ext cx="1535112"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Requisitos Funcionais</a:t>
            </a:r>
            <a:endParaRPr/>
          </a:p>
        </p:txBody>
      </p:sp>
      <p:sp>
        <p:nvSpPr>
          <p:cNvPr id="793" name="Google Shape;793;p98"/>
          <p:cNvSpPr txBox="1"/>
          <p:nvPr/>
        </p:nvSpPr>
        <p:spPr>
          <a:xfrm>
            <a:off x="2920650" y="3351896"/>
            <a:ext cx="2437500" cy="246300"/>
          </a:xfrm>
          <a:prstGeom prst="rect">
            <a:avLst/>
          </a:prstGeom>
          <a:noFill/>
          <a:ln>
            <a:noFill/>
          </a:ln>
        </p:spPr>
        <p:txBody>
          <a:bodyPr spcFirstLastPara="1" wrap="square" lIns="91425" tIns="45700" rIns="91425" bIns="45700" anchor="ctr" anchorCtr="0">
            <a:spAutoFit/>
          </a:bodyPr>
          <a:lstStyle/>
          <a:p>
            <a:pPr marL="0" marR="0" lvl="0" indent="0" algn="ctr" rtl="0">
              <a:lnSpc>
                <a:spcPct val="13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Análise Funcional</a:t>
            </a:r>
            <a:endParaRPr/>
          </a:p>
        </p:txBody>
      </p:sp>
      <p:sp>
        <p:nvSpPr>
          <p:cNvPr id="794" name="Google Shape;794;p98"/>
          <p:cNvSpPr txBox="1"/>
          <p:nvPr/>
        </p:nvSpPr>
        <p:spPr>
          <a:xfrm>
            <a:off x="3200400" y="3733800"/>
            <a:ext cx="2014537" cy="396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Especificação das Transações</a:t>
            </a:r>
            <a:endParaRPr/>
          </a:p>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(em alto nível)</a:t>
            </a:r>
            <a:endParaRPr/>
          </a:p>
        </p:txBody>
      </p:sp>
      <p:sp>
        <p:nvSpPr>
          <p:cNvPr id="795" name="Google Shape;795;p98"/>
          <p:cNvSpPr txBox="1"/>
          <p:nvPr/>
        </p:nvSpPr>
        <p:spPr>
          <a:xfrm>
            <a:off x="3178963" y="5188202"/>
            <a:ext cx="2057400" cy="215400"/>
          </a:xfrm>
          <a:prstGeom prst="rect">
            <a:avLst/>
          </a:prstGeom>
          <a:noFill/>
          <a:ln>
            <a:noFill/>
          </a:ln>
        </p:spPr>
        <p:txBody>
          <a:bodyPr spcFirstLastPara="1" wrap="square" lIns="91425" tIns="45700" rIns="91425" bIns="45700" anchor="ctr" anchorCtr="0">
            <a:spAutoFit/>
          </a:bodyPr>
          <a:lstStyle/>
          <a:p>
            <a:pPr marL="0" marR="0" lvl="0" indent="0" algn="ctr" rtl="0">
              <a:lnSpc>
                <a:spcPct val="8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Projeto das Aplicações</a:t>
            </a:r>
            <a:endParaRPr/>
          </a:p>
        </p:txBody>
      </p:sp>
      <p:sp>
        <p:nvSpPr>
          <p:cNvPr id="796" name="Google Shape;796;p98"/>
          <p:cNvSpPr txBox="1"/>
          <p:nvPr/>
        </p:nvSpPr>
        <p:spPr>
          <a:xfrm>
            <a:off x="3491713" y="6018888"/>
            <a:ext cx="1317600" cy="246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Implementação</a:t>
            </a:r>
            <a:endParaRPr/>
          </a:p>
        </p:txBody>
      </p:sp>
      <p:sp>
        <p:nvSpPr>
          <p:cNvPr id="797" name="Google Shape;797;p98"/>
          <p:cNvSpPr txBox="1"/>
          <p:nvPr/>
        </p:nvSpPr>
        <p:spPr>
          <a:xfrm>
            <a:off x="3748072" y="6477000"/>
            <a:ext cx="1104900" cy="2463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Programas</a:t>
            </a:r>
            <a:endParaRPr/>
          </a:p>
        </p:txBody>
      </p:sp>
      <p:sp>
        <p:nvSpPr>
          <p:cNvPr id="798" name="Google Shape;798;p98"/>
          <p:cNvSpPr txBox="1"/>
          <p:nvPr/>
        </p:nvSpPr>
        <p:spPr>
          <a:xfrm>
            <a:off x="1031875" y="4191000"/>
            <a:ext cx="1592262"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Independente de SGBD</a:t>
            </a:r>
            <a:endParaRPr/>
          </a:p>
        </p:txBody>
      </p:sp>
      <p:sp>
        <p:nvSpPr>
          <p:cNvPr id="799" name="Google Shape;799;p98"/>
          <p:cNvSpPr txBox="1"/>
          <p:nvPr/>
        </p:nvSpPr>
        <p:spPr>
          <a:xfrm>
            <a:off x="1023937" y="4876800"/>
            <a:ext cx="1744662"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Arial"/>
              <a:buNone/>
            </a:pPr>
            <a:r>
              <a:rPr lang="en-US" sz="1000" b="1" i="0" u="none">
                <a:solidFill>
                  <a:schemeClr val="dk1"/>
                </a:solidFill>
                <a:latin typeface="Arial"/>
                <a:ea typeface="Arial"/>
                <a:cs typeface="Arial"/>
                <a:sym typeface="Arial"/>
              </a:rPr>
              <a:t>Específico para um SGBD</a:t>
            </a:r>
            <a:endParaRPr/>
          </a:p>
        </p:txBody>
      </p:sp>
      <p:sp>
        <p:nvSpPr>
          <p:cNvPr id="800" name="Google Shape;800;p98"/>
          <p:cNvSpPr txBox="1"/>
          <p:nvPr/>
        </p:nvSpPr>
        <p:spPr>
          <a:xfrm>
            <a:off x="7440612" y="2209800"/>
            <a:ext cx="809625"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66CC"/>
              </a:buClr>
              <a:buSzPts val="1000"/>
              <a:buFont typeface="Arial"/>
              <a:buNone/>
            </a:pPr>
            <a:r>
              <a:rPr lang="en-US" sz="1000" b="0" i="0" u="none">
                <a:solidFill>
                  <a:srgbClr val="0066CC"/>
                </a:solidFill>
                <a:latin typeface="Arial"/>
                <a:ea typeface="Arial"/>
                <a:cs typeface="Arial"/>
                <a:sym typeface="Arial"/>
              </a:rPr>
              <a:t>Modelo ER</a:t>
            </a:r>
            <a:endParaRPr/>
          </a:p>
        </p:txBody>
      </p:sp>
      <p:cxnSp>
        <p:nvCxnSpPr>
          <p:cNvPr id="801" name="Google Shape;801;p98"/>
          <p:cNvCxnSpPr/>
          <p:nvPr/>
        </p:nvCxnSpPr>
        <p:spPr>
          <a:xfrm flipH="1">
            <a:off x="7010400" y="2438400"/>
            <a:ext cx="533400" cy="533400"/>
          </a:xfrm>
          <a:prstGeom prst="straightConnector1">
            <a:avLst/>
          </a:prstGeom>
          <a:noFill/>
          <a:ln w="9525" cap="flat" cmpd="sng">
            <a:solidFill>
              <a:schemeClr val="dk1"/>
            </a:solidFill>
            <a:prstDash val="solid"/>
            <a:miter lim="800000"/>
            <a:headEnd type="none" w="med" len="med"/>
            <a:tailEnd type="triangle" w="med" len="med"/>
          </a:ln>
        </p:spPr>
      </p:cxnSp>
      <p:sp>
        <p:nvSpPr>
          <p:cNvPr id="802" name="Google Shape;802;p98"/>
          <p:cNvSpPr txBox="1"/>
          <p:nvPr/>
        </p:nvSpPr>
        <p:spPr>
          <a:xfrm>
            <a:off x="7543800" y="4419600"/>
            <a:ext cx="774700" cy="396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3399"/>
              </a:buClr>
              <a:buSzPts val="1000"/>
              <a:buFont typeface="Arial"/>
              <a:buNone/>
            </a:pPr>
            <a:r>
              <a:rPr lang="en-US" sz="1000" b="0" i="0" u="none">
                <a:solidFill>
                  <a:srgbClr val="003399"/>
                </a:solidFill>
                <a:latin typeface="Arial"/>
                <a:ea typeface="Arial"/>
                <a:cs typeface="Arial"/>
                <a:sym typeface="Arial"/>
              </a:rPr>
              <a:t>Modelo</a:t>
            </a:r>
            <a:endParaRPr/>
          </a:p>
          <a:p>
            <a:pPr marL="0" marR="0" lvl="0" indent="0" algn="ctr" rtl="0">
              <a:lnSpc>
                <a:spcPct val="100000"/>
              </a:lnSpc>
              <a:spcBef>
                <a:spcPts val="0"/>
              </a:spcBef>
              <a:spcAft>
                <a:spcPts val="0"/>
              </a:spcAft>
              <a:buClr>
                <a:srgbClr val="003399"/>
              </a:buClr>
              <a:buSzPts val="1000"/>
              <a:buFont typeface="Arial"/>
              <a:buNone/>
            </a:pPr>
            <a:r>
              <a:rPr lang="en-US" sz="1000" b="0" i="0" u="none">
                <a:solidFill>
                  <a:srgbClr val="003399"/>
                </a:solidFill>
                <a:latin typeface="Arial"/>
                <a:ea typeface="Arial"/>
                <a:cs typeface="Arial"/>
                <a:sym typeface="Arial"/>
              </a:rPr>
              <a:t>Relacional</a:t>
            </a:r>
            <a:endParaRPr/>
          </a:p>
        </p:txBody>
      </p:sp>
      <p:cxnSp>
        <p:nvCxnSpPr>
          <p:cNvPr id="803" name="Google Shape;803;p98"/>
          <p:cNvCxnSpPr/>
          <p:nvPr/>
        </p:nvCxnSpPr>
        <p:spPr>
          <a:xfrm flipH="1">
            <a:off x="7010400" y="4572000"/>
            <a:ext cx="533400" cy="457200"/>
          </a:xfrm>
          <a:prstGeom prst="straightConnector1">
            <a:avLst/>
          </a:prstGeom>
          <a:noFill/>
          <a:ln w="9525" cap="flat" cmpd="sng">
            <a:solidFill>
              <a:schemeClr val="dk1"/>
            </a:solidFill>
            <a:prstDash val="solid"/>
            <a:miter lim="800000"/>
            <a:headEnd type="none" w="med" len="med"/>
            <a:tailEnd type="triangle" w="med" len="med"/>
          </a:ln>
        </p:spPr>
      </p:cxnSp>
      <p:cxnSp>
        <p:nvCxnSpPr>
          <p:cNvPr id="804" name="Google Shape;804;p98"/>
          <p:cNvCxnSpPr/>
          <p:nvPr/>
        </p:nvCxnSpPr>
        <p:spPr>
          <a:xfrm flipH="1">
            <a:off x="6934200" y="5486400"/>
            <a:ext cx="533400" cy="457200"/>
          </a:xfrm>
          <a:prstGeom prst="straightConnector1">
            <a:avLst/>
          </a:prstGeom>
          <a:noFill/>
          <a:ln w="9525" cap="flat" cmpd="sng">
            <a:solidFill>
              <a:schemeClr val="dk1"/>
            </a:solidFill>
            <a:prstDash val="solid"/>
            <a:miter lim="800000"/>
            <a:headEnd type="none" w="med" len="med"/>
            <a:tailEnd type="triangle" w="med" len="med"/>
          </a:ln>
        </p:spPr>
      </p:cxnSp>
      <p:sp>
        <p:nvSpPr>
          <p:cNvPr id="805" name="Google Shape;805;p98"/>
          <p:cNvSpPr txBox="1"/>
          <p:nvPr/>
        </p:nvSpPr>
        <p:spPr>
          <a:xfrm>
            <a:off x="7519987" y="5332412"/>
            <a:ext cx="822325" cy="40005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0000"/>
              </a:buClr>
              <a:buSzPts val="1000"/>
              <a:buFont typeface="Arial"/>
              <a:buNone/>
            </a:pPr>
            <a:r>
              <a:rPr lang="en-US" sz="1000" b="1" i="0" u="none">
                <a:solidFill>
                  <a:srgbClr val="FF0000"/>
                </a:solidFill>
                <a:latin typeface="Arial"/>
                <a:ea typeface="Arial"/>
                <a:cs typeface="Arial"/>
                <a:sym typeface="Arial"/>
              </a:rPr>
              <a:t>SGBD</a:t>
            </a:r>
            <a:endParaRPr/>
          </a:p>
          <a:p>
            <a:pPr marL="0" marR="0" lvl="0" indent="0" algn="ctr" rtl="0">
              <a:lnSpc>
                <a:spcPct val="100000"/>
              </a:lnSpc>
              <a:spcBef>
                <a:spcPts val="0"/>
              </a:spcBef>
              <a:spcAft>
                <a:spcPts val="0"/>
              </a:spcAft>
              <a:buClr>
                <a:srgbClr val="FF0000"/>
              </a:buClr>
              <a:buSzPts val="1000"/>
              <a:buFont typeface="Arial"/>
              <a:buNone/>
            </a:pPr>
            <a:r>
              <a:rPr lang="en-US" sz="1000" b="1" i="0" u="none">
                <a:solidFill>
                  <a:srgbClr val="FF0000"/>
                </a:solidFill>
                <a:latin typeface="Arial"/>
                <a:ea typeface="Arial"/>
                <a:cs typeface="Arial"/>
                <a:sym typeface="Arial"/>
              </a:rPr>
              <a:t>Relacional</a:t>
            </a:r>
            <a:endParaRPr/>
          </a:p>
        </p:txBody>
      </p:sp>
      <p:sp>
        <p:nvSpPr>
          <p:cNvPr id="806" name="Google Shape;806;p98"/>
          <p:cNvSpPr txBox="1"/>
          <p:nvPr/>
        </p:nvSpPr>
        <p:spPr>
          <a:xfrm>
            <a:off x="384175"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807" name="Google Shape;807;p9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5</a:t>
            </a:fld>
            <a:endParaRPr/>
          </a:p>
        </p:txBody>
      </p:sp>
      <p:pic>
        <p:nvPicPr>
          <p:cNvPr id="808" name="Google Shape;808;p98"/>
          <p:cNvPicPr preferRelativeResize="0"/>
          <p:nvPr/>
        </p:nvPicPr>
        <p:blipFill rotWithShape="1">
          <a:blip r:embed="rId4">
            <a:alphaModFix/>
          </a:blip>
          <a:srcRect/>
          <a:stretch/>
        </p:blipFill>
        <p:spPr>
          <a:xfrm>
            <a:off x="7481887" y="508000"/>
            <a:ext cx="1439862" cy="495300"/>
          </a:xfrm>
          <a:prstGeom prst="rect">
            <a:avLst/>
          </a:prstGeom>
          <a:noFill/>
          <a:ln>
            <a:noFill/>
          </a:ln>
        </p:spPr>
      </p:pic>
    </p:spTree>
  </p:cSld>
  <p:clrMapOvr>
    <a:masterClrMapping/>
  </p:clrMapOvr>
  <p:transition>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145"/>
          <p:cNvSpPr txBox="1">
            <a:spLocks noGrp="1"/>
          </p:cNvSpPr>
          <p:nvPr>
            <p:ph type="title" idx="4294967295"/>
          </p:nvPr>
        </p:nvSpPr>
        <p:spPr>
          <a:xfrm>
            <a:off x="468293" y="674675"/>
            <a:ext cx="3596400" cy="657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3200"/>
              <a:buFont typeface="Arial"/>
              <a:buNone/>
            </a:pPr>
            <a:r>
              <a:rPr lang="en-US" sz="3200" b="0" i="0" u="none" strike="noStrike" cap="none">
                <a:solidFill>
                  <a:srgbClr val="FF0000"/>
                </a:solidFill>
                <a:latin typeface="Arial"/>
                <a:ea typeface="Arial"/>
                <a:cs typeface="Arial"/>
                <a:sym typeface="Arial"/>
              </a:rPr>
              <a:t>Exercício  0</a:t>
            </a:r>
            <a:r>
              <a:rPr lang="en-US" sz="3200">
                <a:solidFill>
                  <a:srgbClr val="FF0000"/>
                </a:solidFill>
              </a:rPr>
              <a:t>3</a:t>
            </a:r>
            <a:r>
              <a:rPr lang="en-US" sz="3200" b="0" i="0" u="none" strike="noStrike" cap="none">
                <a:solidFill>
                  <a:srgbClr val="FF0000"/>
                </a:solidFill>
                <a:latin typeface="Arial"/>
                <a:ea typeface="Arial"/>
                <a:cs typeface="Arial"/>
                <a:sym typeface="Arial"/>
              </a:rPr>
              <a:t> </a:t>
            </a:r>
            <a:endParaRPr/>
          </a:p>
        </p:txBody>
      </p:sp>
      <p:sp>
        <p:nvSpPr>
          <p:cNvPr id="1370" name="Google Shape;1370;p145"/>
          <p:cNvSpPr txBox="1">
            <a:spLocks noGrp="1"/>
          </p:cNvSpPr>
          <p:nvPr>
            <p:ph type="body" idx="4294967295"/>
          </p:nvPr>
        </p:nvSpPr>
        <p:spPr>
          <a:xfrm>
            <a:off x="395287" y="1557337"/>
            <a:ext cx="8229600" cy="47529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lt2"/>
              </a:buClr>
              <a:buSzPts val="1200"/>
              <a:buFont typeface="Noto Sans Symbols"/>
              <a:buChar char="■"/>
            </a:pPr>
            <a:r>
              <a:rPr lang="en-US" sz="1600" b="1" i="0" u="none" strike="noStrike" cap="none">
                <a:solidFill>
                  <a:schemeClr val="dk1"/>
                </a:solidFill>
                <a:latin typeface="Arial"/>
                <a:ea typeface="Arial"/>
                <a:cs typeface="Arial"/>
                <a:sym typeface="Arial"/>
              </a:rPr>
              <a:t>Vídeo Locadora</a:t>
            </a:r>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0" i="0" u="none" strike="noStrike" cap="none">
                <a:solidFill>
                  <a:schemeClr val="dk1"/>
                </a:solidFill>
                <a:latin typeface="Arial"/>
                <a:ea typeface="Arial"/>
                <a:cs typeface="Arial"/>
                <a:sym typeface="Arial"/>
              </a:rPr>
              <a:t>Uma vídeo locadora trabalha com aluguel DVD para os clientes cadastrados, com data do aluguel. Uma entrevista com o gerente da vídeo locadora resultou nas seguintes informações:</a:t>
            </a:r>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0" i="0" u="none" strike="noStrike" cap="none">
                <a:solidFill>
                  <a:schemeClr val="dk1"/>
                </a:solidFill>
                <a:latin typeface="Arial"/>
                <a:ea typeface="Arial"/>
                <a:cs typeface="Arial"/>
                <a:sym typeface="Arial"/>
              </a:rPr>
              <a:t>Precisa controlar os DVD alugados pelos clientes.</a:t>
            </a:r>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0" i="0" u="none" strike="noStrike" cap="none">
                <a:solidFill>
                  <a:schemeClr val="dk1"/>
                </a:solidFill>
                <a:latin typeface="Arial"/>
                <a:ea typeface="Arial"/>
                <a:cs typeface="Arial"/>
                <a:sym typeface="Arial"/>
              </a:rPr>
              <a:t>Precisa ter o cadastro de clientes.</a:t>
            </a:r>
            <a:endParaRPr/>
          </a:p>
          <a:p>
            <a:pPr marL="742950" marR="0" lvl="1" indent="-285750" algn="just" rtl="0">
              <a:lnSpc>
                <a:spcPct val="100000"/>
              </a:lnSpc>
              <a:spcBef>
                <a:spcPts val="320"/>
              </a:spcBef>
              <a:spcAft>
                <a:spcPts val="0"/>
              </a:spcAft>
              <a:buClr>
                <a:schemeClr val="accent2"/>
              </a:buClr>
              <a:buSzPts val="1280"/>
              <a:buFont typeface="Noto Sans Symbols"/>
              <a:buNone/>
            </a:pPr>
            <a:endParaRPr sz="1600" b="0" i="0" u="none" strike="noStrike" cap="none">
              <a:solidFill>
                <a:schemeClr val="dk1"/>
              </a:solidFill>
              <a:latin typeface="Arial"/>
              <a:ea typeface="Arial"/>
              <a:cs typeface="Arial"/>
              <a:sym typeface="Arial"/>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1" i="0" u="none" strike="noStrike" cap="none">
                <a:solidFill>
                  <a:schemeClr val="dk1"/>
                </a:solidFill>
                <a:latin typeface="Arial"/>
                <a:ea typeface="Arial"/>
                <a:cs typeface="Arial"/>
                <a:sym typeface="Arial"/>
              </a:rPr>
              <a:t>Dados levantados:</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Titulo do DVD, gênero, distribuidora  e dublada</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Cliente, Data nascimento, endereço e telefone.</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Data do aluguel</a:t>
            </a:r>
            <a:endParaRPr/>
          </a:p>
          <a:p>
            <a:pPr marL="1143000" marR="0" lvl="2" indent="-228600" algn="just" rtl="0">
              <a:lnSpc>
                <a:spcPct val="100000"/>
              </a:lnSpc>
              <a:spcBef>
                <a:spcPts val="280"/>
              </a:spcBef>
              <a:spcAft>
                <a:spcPts val="0"/>
              </a:spcAft>
              <a:buClr>
                <a:schemeClr val="lt2"/>
              </a:buClr>
              <a:buSzPts val="910"/>
              <a:buFont typeface="Noto Sans Symbols"/>
              <a:buNone/>
            </a:pPr>
            <a:endParaRPr sz="1400" b="0" i="0" u="none" strike="noStrike" cap="none">
              <a:solidFill>
                <a:schemeClr val="dk1"/>
              </a:solidFill>
              <a:latin typeface="Arial"/>
              <a:ea typeface="Arial"/>
              <a:cs typeface="Arial"/>
              <a:sym typeface="Arial"/>
            </a:endParaRPr>
          </a:p>
          <a:p>
            <a:pPr marL="742950" marR="0" lvl="1" indent="-285750" algn="just" rtl="0">
              <a:lnSpc>
                <a:spcPct val="100000"/>
              </a:lnSpc>
              <a:spcBef>
                <a:spcPts val="320"/>
              </a:spcBef>
              <a:spcAft>
                <a:spcPts val="0"/>
              </a:spcAft>
              <a:buClr>
                <a:schemeClr val="accent2"/>
              </a:buClr>
              <a:buSzPts val="1280"/>
              <a:buFont typeface="Noto Sans Symbols"/>
              <a:buChar char="◻"/>
            </a:pPr>
            <a:r>
              <a:rPr lang="en-US" sz="1600" b="1" i="0" u="none" strike="noStrike" cap="none">
                <a:solidFill>
                  <a:schemeClr val="dk1"/>
                </a:solidFill>
                <a:latin typeface="Arial"/>
                <a:ea typeface="Arial"/>
                <a:cs typeface="Arial"/>
                <a:sym typeface="Arial"/>
              </a:rPr>
              <a:t>Regras de negócio</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DVD pode ter 1 gênero</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DVD pode ter 1 distribuidora</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DVD pode ser dublada ou não  dublada</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1 cliente pode alugar vários DVD em momentos distintos</a:t>
            </a:r>
            <a:endParaRPr/>
          </a:p>
          <a:p>
            <a:pPr marL="1143000" marR="0" lvl="2" indent="-228600" algn="just" rtl="0">
              <a:lnSpc>
                <a:spcPct val="100000"/>
              </a:lnSpc>
              <a:spcBef>
                <a:spcPts val="280"/>
              </a:spcBef>
              <a:spcAft>
                <a:spcPts val="0"/>
              </a:spcAft>
              <a:buClr>
                <a:schemeClr val="lt2"/>
              </a:buClr>
              <a:buSzPts val="910"/>
              <a:buFont typeface="Noto Sans Symbols"/>
              <a:buChar char="■"/>
            </a:pPr>
            <a:r>
              <a:rPr lang="en-US" sz="1400" b="0" i="0" u="none" strike="noStrike" cap="none">
                <a:solidFill>
                  <a:schemeClr val="dk1"/>
                </a:solidFill>
                <a:latin typeface="Arial"/>
                <a:ea typeface="Arial"/>
                <a:cs typeface="Arial"/>
                <a:sym typeface="Arial"/>
              </a:rPr>
              <a:t> 1 titulo pode ter vários  DVD´s</a:t>
            </a:r>
            <a:endParaRPr sz="1400" b="0" i="0" u="none" strike="noStrike" cap="none">
              <a:solidFill>
                <a:schemeClr val="dk1"/>
              </a:solidFill>
              <a:latin typeface="Arial"/>
              <a:ea typeface="Arial"/>
              <a:cs typeface="Arial"/>
              <a:sym typeface="Arial"/>
            </a:endParaRPr>
          </a:p>
          <a:p>
            <a:pPr marL="1143000" marR="0" lvl="2" indent="-259714" algn="just" rtl="0">
              <a:lnSpc>
                <a:spcPct val="100000"/>
              </a:lnSpc>
              <a:spcBef>
                <a:spcPts val="280"/>
              </a:spcBef>
              <a:spcAft>
                <a:spcPts val="0"/>
              </a:spcAft>
              <a:buSzPts val="1400"/>
              <a:buChar char="■"/>
            </a:pPr>
            <a:r>
              <a:rPr lang="en-US" sz="1400"/>
              <a:t>1 titulo pode ter vários idiomas e 1 idioma pode ter vários titulos</a:t>
            </a:r>
            <a:endParaRPr sz="1400"/>
          </a:p>
        </p:txBody>
      </p:sp>
      <p:pic>
        <p:nvPicPr>
          <p:cNvPr id="1371" name="Google Shape;1371;p145"/>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372" name="Google Shape;1372;p14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50</a:t>
            </a:fld>
            <a:endParaRPr/>
          </a:p>
        </p:txBody>
      </p:sp>
      <p:sp>
        <p:nvSpPr>
          <p:cNvPr id="1373" name="Google Shape;1373;p145"/>
          <p:cNvSpPr txBox="1"/>
          <p:nvPr/>
        </p:nvSpPr>
        <p:spPr>
          <a:xfrm>
            <a:off x="3062287" y="64008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Tree>
  </p:cSld>
  <p:clrMapOvr>
    <a:masterClrMapping/>
  </p:clrMapOvr>
  <p:transition>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47"/>
          <p:cNvSpPr txBox="1">
            <a:spLocks noGrp="1"/>
          </p:cNvSpPr>
          <p:nvPr>
            <p:ph type="ctrTitle"/>
          </p:nvPr>
        </p:nvSpPr>
        <p:spPr>
          <a:xfrm>
            <a:off x="3492500" y="2276475"/>
            <a:ext cx="5429100" cy="888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a:t>Exercício – Prático</a:t>
            </a:r>
            <a:br>
              <a:rPr lang="en-US" sz="2800"/>
            </a:br>
            <a:br>
              <a:rPr lang="en-US" sz="2800"/>
            </a:br>
            <a:r>
              <a:rPr lang="en-US" sz="2800"/>
              <a:t>Baixar o MS Sql Server 2012</a:t>
            </a:r>
            <a:endParaRPr/>
          </a:p>
        </p:txBody>
      </p:sp>
      <p:pic>
        <p:nvPicPr>
          <p:cNvPr id="1390" name="Google Shape;1390;p147"/>
          <p:cNvPicPr preferRelativeResize="0"/>
          <p:nvPr/>
        </p:nvPicPr>
        <p:blipFill rotWithShape="1">
          <a:blip r:embed="rId3">
            <a:alphaModFix/>
          </a:blip>
          <a:srcRect/>
          <a:stretch/>
        </p:blipFill>
        <p:spPr>
          <a:xfrm>
            <a:off x="7481888" y="508000"/>
            <a:ext cx="1439862" cy="495300"/>
          </a:xfrm>
          <a:prstGeom prst="rect">
            <a:avLst/>
          </a:prstGeom>
          <a:noFill/>
          <a:ln>
            <a:noFill/>
          </a:ln>
        </p:spPr>
      </p:pic>
      <p:sp>
        <p:nvSpPr>
          <p:cNvPr id="1391" name="Google Shape;1391;p14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04 - Questionário / SQL  </a:t>
            </a:r>
            <a:endParaRPr/>
          </a:p>
        </p:txBody>
      </p:sp>
      <p:sp>
        <p:nvSpPr>
          <p:cNvPr id="1392" name="Google Shape;1392;p14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51</a:t>
            </a:fld>
            <a:endParaRPr sz="1200" b="0" i="0" u="none" strike="noStrike" cap="none">
              <a:solidFill>
                <a:srgbClr val="000000"/>
              </a:solidFill>
              <a:latin typeface="Arial Black"/>
              <a:ea typeface="Arial Black"/>
              <a:cs typeface="Arial Black"/>
              <a:sym typeface="Arial Black"/>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pic>
        <p:nvPicPr>
          <p:cNvPr id="1397" name="Google Shape;1397;p148"/>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398" name="Google Shape;1398;p14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399" name="Google Shape;1399;p14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52</a:t>
            </a:fld>
            <a:endParaRPr sz="1400" b="0" i="0" u="none" strike="noStrike" cap="none">
              <a:solidFill>
                <a:srgbClr val="000000"/>
              </a:solidFill>
              <a:latin typeface="Arial"/>
              <a:ea typeface="Arial"/>
              <a:cs typeface="Arial"/>
              <a:sym typeface="Arial"/>
            </a:endParaRPr>
          </a:p>
        </p:txBody>
      </p:sp>
      <p:sp>
        <p:nvSpPr>
          <p:cNvPr id="1400" name="Google Shape;1400;p148"/>
          <p:cNvSpPr/>
          <p:nvPr/>
        </p:nvSpPr>
        <p:spPr>
          <a:xfrm>
            <a:off x="399448" y="695523"/>
            <a:ext cx="2811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1 - Instalação do MS SQL Server</a:t>
            </a:r>
            <a:endParaRPr sz="1400" b="0" i="0" u="none" strike="noStrike" cap="none">
              <a:solidFill>
                <a:srgbClr val="000000"/>
              </a:solidFill>
              <a:latin typeface="Arial"/>
              <a:ea typeface="Arial"/>
              <a:cs typeface="Arial"/>
              <a:sym typeface="Arial"/>
            </a:endParaRPr>
          </a:p>
        </p:txBody>
      </p:sp>
      <p:sp>
        <p:nvSpPr>
          <p:cNvPr id="1401" name="Google Shape;1401;p148"/>
          <p:cNvSpPr/>
          <p:nvPr/>
        </p:nvSpPr>
        <p:spPr>
          <a:xfrm>
            <a:off x="399447" y="1233010"/>
            <a:ext cx="2166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Link para baixar o SGBD</a:t>
            </a:r>
            <a:endParaRPr sz="1400" b="0" i="0" u="none" strike="noStrike" cap="none">
              <a:solidFill>
                <a:srgbClr val="000000"/>
              </a:solidFill>
              <a:latin typeface="Arial"/>
              <a:ea typeface="Arial"/>
              <a:cs typeface="Arial"/>
              <a:sym typeface="Arial"/>
            </a:endParaRPr>
          </a:p>
        </p:txBody>
      </p:sp>
      <p:sp>
        <p:nvSpPr>
          <p:cNvPr id="1402" name="Google Shape;1402;p148"/>
          <p:cNvSpPr/>
          <p:nvPr/>
        </p:nvSpPr>
        <p:spPr>
          <a:xfrm>
            <a:off x="399447" y="1770497"/>
            <a:ext cx="68880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4"/>
              </a:rPr>
              <a:t>https://www.microsoft.com/pt-br/download/details.aspx?id=42299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03" name="Google Shape;1403;p148"/>
          <p:cNvPicPr preferRelativeResize="0"/>
          <p:nvPr/>
        </p:nvPicPr>
        <p:blipFill rotWithShape="1">
          <a:blip r:embed="rId5">
            <a:alphaModFix/>
          </a:blip>
          <a:srcRect/>
          <a:stretch/>
        </p:blipFill>
        <p:spPr>
          <a:xfrm>
            <a:off x="568324" y="2590800"/>
            <a:ext cx="8353425" cy="3886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pic>
        <p:nvPicPr>
          <p:cNvPr id="1408" name="Google Shape;1408;p14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09" name="Google Shape;1409;p14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410" name="Google Shape;1410;p14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53</a:t>
            </a:fld>
            <a:endParaRPr sz="1400" b="0" i="0" u="none" strike="noStrike" cap="none">
              <a:solidFill>
                <a:srgbClr val="000000"/>
              </a:solidFill>
              <a:latin typeface="Arial"/>
              <a:ea typeface="Arial"/>
              <a:cs typeface="Arial"/>
              <a:sym typeface="Arial"/>
            </a:endParaRPr>
          </a:p>
        </p:txBody>
      </p:sp>
      <p:sp>
        <p:nvSpPr>
          <p:cNvPr id="1411" name="Google Shape;1411;p149"/>
          <p:cNvSpPr/>
          <p:nvPr/>
        </p:nvSpPr>
        <p:spPr>
          <a:xfrm>
            <a:off x="399448" y="695523"/>
            <a:ext cx="41055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1 - Instalação do MS SQL Server  2012 Express</a:t>
            </a:r>
            <a:endParaRPr sz="1400" b="0" i="0" u="none" strike="noStrike" cap="none">
              <a:solidFill>
                <a:srgbClr val="000000"/>
              </a:solidFill>
              <a:latin typeface="Arial"/>
              <a:ea typeface="Arial"/>
              <a:cs typeface="Arial"/>
              <a:sym typeface="Arial"/>
            </a:endParaRPr>
          </a:p>
        </p:txBody>
      </p:sp>
      <p:sp>
        <p:nvSpPr>
          <p:cNvPr id="1412" name="Google Shape;1412;p149"/>
          <p:cNvSpPr/>
          <p:nvPr/>
        </p:nvSpPr>
        <p:spPr>
          <a:xfrm>
            <a:off x="399447" y="1233010"/>
            <a:ext cx="2166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Link para baixar o SGBD</a:t>
            </a:r>
            <a:endParaRPr sz="1400" b="0" i="0" u="none" strike="noStrike" cap="none">
              <a:solidFill>
                <a:srgbClr val="000000"/>
              </a:solidFill>
              <a:latin typeface="Arial"/>
              <a:ea typeface="Arial"/>
              <a:cs typeface="Arial"/>
              <a:sym typeface="Arial"/>
            </a:endParaRPr>
          </a:p>
        </p:txBody>
      </p:sp>
      <p:sp>
        <p:nvSpPr>
          <p:cNvPr id="1413" name="Google Shape;1413;p149"/>
          <p:cNvSpPr/>
          <p:nvPr/>
        </p:nvSpPr>
        <p:spPr>
          <a:xfrm>
            <a:off x="399447" y="1770497"/>
            <a:ext cx="68880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chemeClr val="hlink"/>
                </a:solidFill>
                <a:latin typeface="Arial"/>
                <a:ea typeface="Arial"/>
                <a:cs typeface="Arial"/>
                <a:sym typeface="Arial"/>
                <a:hlinkClick r:id="rId4"/>
              </a:rPr>
              <a:t>https://www.microsoft.com/pt-br/download/details.aspx?id=42299</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14" name="Google Shape;1414;p149"/>
          <p:cNvPicPr preferRelativeResize="0"/>
          <p:nvPr/>
        </p:nvPicPr>
        <p:blipFill rotWithShape="1">
          <a:blip r:embed="rId5">
            <a:alphaModFix/>
          </a:blip>
          <a:srcRect/>
          <a:stretch/>
        </p:blipFill>
        <p:spPr>
          <a:xfrm>
            <a:off x="442912" y="2685595"/>
            <a:ext cx="8258175" cy="2809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pic>
        <p:nvPicPr>
          <p:cNvPr id="1419" name="Google Shape;1419;p150"/>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20" name="Google Shape;1420;p15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54</a:t>
            </a:fld>
            <a:endParaRPr sz="1400" b="0" i="0" u="none" strike="noStrike" cap="none">
              <a:solidFill>
                <a:srgbClr val="000000"/>
              </a:solidFill>
              <a:latin typeface="Arial"/>
              <a:ea typeface="Arial"/>
              <a:cs typeface="Arial"/>
              <a:sym typeface="Arial"/>
            </a:endParaRPr>
          </a:p>
        </p:txBody>
      </p:sp>
      <p:sp>
        <p:nvSpPr>
          <p:cNvPr id="1421" name="Google Shape;1421;p150"/>
          <p:cNvSpPr/>
          <p:nvPr/>
        </p:nvSpPr>
        <p:spPr>
          <a:xfrm>
            <a:off x="399448" y="695523"/>
            <a:ext cx="3767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2 - Instalação do MS SQL Server Classroom</a:t>
            </a:r>
            <a:endParaRPr sz="1400" b="0" i="0" u="none" strike="noStrike" cap="none">
              <a:solidFill>
                <a:srgbClr val="000000"/>
              </a:solidFill>
              <a:latin typeface="Arial"/>
              <a:ea typeface="Arial"/>
              <a:cs typeface="Arial"/>
              <a:sym typeface="Arial"/>
            </a:endParaRPr>
          </a:p>
        </p:txBody>
      </p:sp>
      <p:pic>
        <p:nvPicPr>
          <p:cNvPr id="1422" name="Google Shape;1422;p150"/>
          <p:cNvPicPr preferRelativeResize="0"/>
          <p:nvPr/>
        </p:nvPicPr>
        <p:blipFill rotWithShape="1">
          <a:blip r:embed="rId4">
            <a:alphaModFix/>
          </a:blip>
          <a:srcRect/>
          <a:stretch/>
        </p:blipFill>
        <p:spPr>
          <a:xfrm>
            <a:off x="8888" y="1028365"/>
            <a:ext cx="9126224" cy="480127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pic>
        <p:nvPicPr>
          <p:cNvPr id="1427" name="Google Shape;1427;p15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28" name="Google Shape;1428;p15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55</a:t>
            </a:fld>
            <a:endParaRPr sz="1400" b="0" i="0" u="none" strike="noStrike" cap="none">
              <a:solidFill>
                <a:srgbClr val="000000"/>
              </a:solidFill>
              <a:latin typeface="Arial"/>
              <a:ea typeface="Arial"/>
              <a:cs typeface="Arial"/>
              <a:sym typeface="Arial"/>
            </a:endParaRPr>
          </a:p>
        </p:txBody>
      </p:sp>
      <p:sp>
        <p:nvSpPr>
          <p:cNvPr id="1429" name="Google Shape;1429;p151"/>
          <p:cNvSpPr/>
          <p:nvPr/>
        </p:nvSpPr>
        <p:spPr>
          <a:xfrm>
            <a:off x="399448" y="695523"/>
            <a:ext cx="3767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2 - Instalação do MS SQL Server Classroom</a:t>
            </a:r>
            <a:endParaRPr sz="1400" b="0" i="0" u="none" strike="noStrike" cap="none">
              <a:solidFill>
                <a:srgbClr val="000000"/>
              </a:solidFill>
              <a:latin typeface="Arial"/>
              <a:ea typeface="Arial"/>
              <a:cs typeface="Arial"/>
              <a:sym typeface="Arial"/>
            </a:endParaRPr>
          </a:p>
        </p:txBody>
      </p:sp>
      <p:pic>
        <p:nvPicPr>
          <p:cNvPr id="1430" name="Google Shape;1430;p151"/>
          <p:cNvPicPr preferRelativeResize="0"/>
          <p:nvPr/>
        </p:nvPicPr>
        <p:blipFill rotWithShape="1">
          <a:blip r:embed="rId4">
            <a:alphaModFix/>
          </a:blip>
          <a:srcRect/>
          <a:stretch/>
        </p:blipFill>
        <p:spPr>
          <a:xfrm>
            <a:off x="575205" y="1470791"/>
            <a:ext cx="8184444" cy="423195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pic>
        <p:nvPicPr>
          <p:cNvPr id="1435" name="Google Shape;1435;p152"/>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36" name="Google Shape;1436;p15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56</a:t>
            </a:fld>
            <a:endParaRPr sz="1400" b="0" i="0" u="none" strike="noStrike" cap="none">
              <a:solidFill>
                <a:srgbClr val="000000"/>
              </a:solidFill>
              <a:latin typeface="Arial"/>
              <a:ea typeface="Arial"/>
              <a:cs typeface="Arial"/>
              <a:sym typeface="Arial"/>
            </a:endParaRPr>
          </a:p>
        </p:txBody>
      </p:sp>
      <p:sp>
        <p:nvSpPr>
          <p:cNvPr id="1437" name="Google Shape;1437;p152"/>
          <p:cNvSpPr/>
          <p:nvPr/>
        </p:nvSpPr>
        <p:spPr>
          <a:xfrm>
            <a:off x="399448" y="695523"/>
            <a:ext cx="37674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2 - Instalação do MS SQL Server Classroom</a:t>
            </a:r>
            <a:endParaRPr sz="1400" b="0" i="0" u="none" strike="noStrike" cap="none">
              <a:solidFill>
                <a:srgbClr val="000000"/>
              </a:solidFill>
              <a:latin typeface="Arial"/>
              <a:ea typeface="Arial"/>
              <a:cs typeface="Arial"/>
              <a:sym typeface="Arial"/>
            </a:endParaRPr>
          </a:p>
        </p:txBody>
      </p:sp>
      <p:pic>
        <p:nvPicPr>
          <p:cNvPr id="1438" name="Google Shape;1438;p152"/>
          <p:cNvPicPr preferRelativeResize="0"/>
          <p:nvPr/>
        </p:nvPicPr>
        <p:blipFill rotWithShape="1">
          <a:blip r:embed="rId4">
            <a:alphaModFix/>
          </a:blip>
          <a:srcRect/>
          <a:stretch/>
        </p:blipFill>
        <p:spPr>
          <a:xfrm>
            <a:off x="838008" y="1884218"/>
            <a:ext cx="7848791" cy="285836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153"/>
          <p:cNvSpPr txBox="1">
            <a:spLocks noGrp="1"/>
          </p:cNvSpPr>
          <p:nvPr>
            <p:ph type="ctrTitle"/>
          </p:nvPr>
        </p:nvSpPr>
        <p:spPr>
          <a:xfrm>
            <a:off x="3492500" y="2276475"/>
            <a:ext cx="5429100" cy="8889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a:t>Instalação do MS SQL Server</a:t>
            </a:r>
            <a:endParaRPr/>
          </a:p>
        </p:txBody>
      </p:sp>
      <p:pic>
        <p:nvPicPr>
          <p:cNvPr id="1444" name="Google Shape;1444;p153"/>
          <p:cNvPicPr preferRelativeResize="0"/>
          <p:nvPr/>
        </p:nvPicPr>
        <p:blipFill rotWithShape="1">
          <a:blip r:embed="rId3">
            <a:alphaModFix/>
          </a:blip>
          <a:srcRect/>
          <a:stretch/>
        </p:blipFill>
        <p:spPr>
          <a:xfrm>
            <a:off x="7481888" y="508000"/>
            <a:ext cx="1439862" cy="495300"/>
          </a:xfrm>
          <a:prstGeom prst="rect">
            <a:avLst/>
          </a:prstGeom>
          <a:noFill/>
          <a:ln>
            <a:noFill/>
          </a:ln>
        </p:spPr>
      </p:pic>
      <p:sp>
        <p:nvSpPr>
          <p:cNvPr id="1445" name="Google Shape;1445;p15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04 - Questionário / SQL  </a:t>
            </a:r>
            <a:endParaRPr/>
          </a:p>
        </p:txBody>
      </p:sp>
      <p:sp>
        <p:nvSpPr>
          <p:cNvPr id="1446" name="Google Shape;1446;p15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57</a:t>
            </a:fld>
            <a:endParaRPr sz="1200" b="0" i="0" u="none" strike="noStrike" cap="none">
              <a:solidFill>
                <a:srgbClr val="000000"/>
              </a:solidFill>
              <a:latin typeface="Arial Black"/>
              <a:ea typeface="Arial Black"/>
              <a:cs typeface="Arial Black"/>
              <a:sym typeface="Arial Black"/>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0"/>
        <p:cNvGrpSpPr/>
        <p:nvPr/>
      </p:nvGrpSpPr>
      <p:grpSpPr>
        <a:xfrm>
          <a:off x="0" y="0"/>
          <a:ext cx="0" cy="0"/>
          <a:chOff x="0" y="0"/>
          <a:chExt cx="0" cy="0"/>
        </a:xfrm>
      </p:grpSpPr>
      <p:pic>
        <p:nvPicPr>
          <p:cNvPr id="1451" name="Google Shape;1451;p154"/>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52" name="Google Shape;1452;p154"/>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453" name="Google Shape;1453;p15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58</a:t>
            </a:fld>
            <a:endParaRPr sz="1400" b="0" i="0" u="none" strike="noStrike" cap="none">
              <a:solidFill>
                <a:srgbClr val="000000"/>
              </a:solidFill>
              <a:latin typeface="Arial"/>
              <a:ea typeface="Arial"/>
              <a:cs typeface="Arial"/>
              <a:sym typeface="Arial"/>
            </a:endParaRPr>
          </a:p>
        </p:txBody>
      </p:sp>
      <p:sp>
        <p:nvSpPr>
          <p:cNvPr id="1454" name="Google Shape;1454;p154"/>
          <p:cNvSpPr/>
          <p:nvPr/>
        </p:nvSpPr>
        <p:spPr>
          <a:xfrm>
            <a:off x="399448" y="695523"/>
            <a:ext cx="3558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para  Instalação do MS SQL Server</a:t>
            </a:r>
            <a:endParaRPr sz="1400" b="0" i="0" u="none" strike="noStrike" cap="none">
              <a:solidFill>
                <a:srgbClr val="000000"/>
              </a:solidFill>
              <a:latin typeface="Arial"/>
              <a:ea typeface="Arial"/>
              <a:cs typeface="Arial"/>
              <a:sym typeface="Arial"/>
            </a:endParaRPr>
          </a:p>
        </p:txBody>
      </p:sp>
      <p:sp>
        <p:nvSpPr>
          <p:cNvPr id="1455" name="Google Shape;1455;p154"/>
          <p:cNvSpPr/>
          <p:nvPr/>
        </p:nvSpPr>
        <p:spPr>
          <a:xfrm>
            <a:off x="399448" y="1294049"/>
            <a:ext cx="93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01</a:t>
            </a:r>
            <a:endParaRPr sz="1400" b="0" i="0" u="none" strike="noStrike" cap="none">
              <a:solidFill>
                <a:srgbClr val="000000"/>
              </a:solidFill>
              <a:latin typeface="Arial"/>
              <a:ea typeface="Arial"/>
              <a:cs typeface="Arial"/>
              <a:sym typeface="Arial"/>
            </a:endParaRPr>
          </a:p>
        </p:txBody>
      </p:sp>
      <p:pic>
        <p:nvPicPr>
          <p:cNvPr id="1456" name="Google Shape;1456;p154"/>
          <p:cNvPicPr preferRelativeResize="0"/>
          <p:nvPr/>
        </p:nvPicPr>
        <p:blipFill rotWithShape="1">
          <a:blip r:embed="rId4">
            <a:alphaModFix/>
          </a:blip>
          <a:srcRect/>
          <a:stretch/>
        </p:blipFill>
        <p:spPr>
          <a:xfrm>
            <a:off x="1871980" y="1447937"/>
            <a:ext cx="5997401" cy="450951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pic>
        <p:nvPicPr>
          <p:cNvPr id="1461" name="Google Shape;1461;p155"/>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62" name="Google Shape;1462;p155"/>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463" name="Google Shape;1463;p15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59</a:t>
            </a:fld>
            <a:endParaRPr sz="1400" b="0" i="0" u="none" strike="noStrike" cap="none">
              <a:solidFill>
                <a:srgbClr val="000000"/>
              </a:solidFill>
              <a:latin typeface="Arial"/>
              <a:ea typeface="Arial"/>
              <a:cs typeface="Arial"/>
              <a:sym typeface="Arial"/>
            </a:endParaRPr>
          </a:p>
        </p:txBody>
      </p:sp>
      <p:sp>
        <p:nvSpPr>
          <p:cNvPr id="1464" name="Google Shape;1464;p155"/>
          <p:cNvSpPr/>
          <p:nvPr/>
        </p:nvSpPr>
        <p:spPr>
          <a:xfrm>
            <a:off x="399448" y="695523"/>
            <a:ext cx="3558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para  Instalação do MS SQL Server</a:t>
            </a:r>
            <a:endParaRPr sz="1400" b="0" i="0" u="none" strike="noStrike" cap="none">
              <a:solidFill>
                <a:srgbClr val="000000"/>
              </a:solidFill>
              <a:latin typeface="Arial"/>
              <a:ea typeface="Arial"/>
              <a:cs typeface="Arial"/>
              <a:sym typeface="Arial"/>
            </a:endParaRPr>
          </a:p>
        </p:txBody>
      </p:sp>
      <p:sp>
        <p:nvSpPr>
          <p:cNvPr id="1465" name="Google Shape;1465;p155"/>
          <p:cNvSpPr/>
          <p:nvPr/>
        </p:nvSpPr>
        <p:spPr>
          <a:xfrm>
            <a:off x="399448" y="1294049"/>
            <a:ext cx="93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02</a:t>
            </a:r>
            <a:endParaRPr sz="1400" b="0" i="0" u="none" strike="noStrike" cap="none">
              <a:solidFill>
                <a:srgbClr val="000000"/>
              </a:solidFill>
              <a:latin typeface="Arial"/>
              <a:ea typeface="Arial"/>
              <a:cs typeface="Arial"/>
              <a:sym typeface="Arial"/>
            </a:endParaRPr>
          </a:p>
        </p:txBody>
      </p:sp>
      <p:pic>
        <p:nvPicPr>
          <p:cNvPr id="1466" name="Google Shape;1466;p155"/>
          <p:cNvPicPr preferRelativeResize="0"/>
          <p:nvPr/>
        </p:nvPicPr>
        <p:blipFill rotWithShape="1">
          <a:blip r:embed="rId4">
            <a:alphaModFix/>
          </a:blip>
          <a:srcRect/>
          <a:stretch/>
        </p:blipFill>
        <p:spPr>
          <a:xfrm>
            <a:off x="1525615" y="1144356"/>
            <a:ext cx="6468457" cy="49932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99"/>
          <p:cNvSpPr txBox="1">
            <a:spLocks noGrp="1"/>
          </p:cNvSpPr>
          <p:nvPr>
            <p:ph type="ctrTitle"/>
          </p:nvPr>
        </p:nvSpPr>
        <p:spPr>
          <a:xfrm>
            <a:off x="3708400" y="2276475"/>
            <a:ext cx="3103562"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Arial"/>
              <a:buNone/>
            </a:pPr>
            <a:r>
              <a:rPr lang="en-US" sz="2800" b="0" i="0" u="none">
                <a:solidFill>
                  <a:srgbClr val="FFFFFF"/>
                </a:solidFill>
                <a:latin typeface="Arial"/>
                <a:ea typeface="Arial"/>
                <a:cs typeface="Arial"/>
                <a:sym typeface="Arial"/>
              </a:rPr>
              <a:t>Banco de dados</a:t>
            </a:r>
            <a:endParaRPr/>
          </a:p>
        </p:txBody>
      </p:sp>
      <p:sp>
        <p:nvSpPr>
          <p:cNvPr id="814" name="Google Shape;814;p9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815" name="Google Shape;815;p9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6</a:t>
            </a:fld>
            <a:endParaRPr/>
          </a:p>
        </p:txBody>
      </p:sp>
      <p:pic>
        <p:nvPicPr>
          <p:cNvPr id="816" name="Google Shape;816;p99"/>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cSld>
  <p:clrMapOvr>
    <a:masterClrMapping/>
  </p:clrMapOvr>
  <p:transition>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pic>
        <p:nvPicPr>
          <p:cNvPr id="1471" name="Google Shape;1471;p15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72" name="Google Shape;1472;p15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473" name="Google Shape;1473;p15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60</a:t>
            </a:fld>
            <a:endParaRPr sz="1400" b="0" i="0" u="none" strike="noStrike" cap="none">
              <a:solidFill>
                <a:srgbClr val="000000"/>
              </a:solidFill>
              <a:latin typeface="Arial"/>
              <a:ea typeface="Arial"/>
              <a:cs typeface="Arial"/>
              <a:sym typeface="Arial"/>
            </a:endParaRPr>
          </a:p>
        </p:txBody>
      </p:sp>
      <p:sp>
        <p:nvSpPr>
          <p:cNvPr id="1474" name="Google Shape;1474;p156"/>
          <p:cNvSpPr/>
          <p:nvPr/>
        </p:nvSpPr>
        <p:spPr>
          <a:xfrm>
            <a:off x="399448" y="695523"/>
            <a:ext cx="3558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para  Instalação do MS SQL Server</a:t>
            </a:r>
            <a:endParaRPr sz="1400" b="0" i="0" u="none" strike="noStrike" cap="none">
              <a:solidFill>
                <a:srgbClr val="000000"/>
              </a:solidFill>
              <a:latin typeface="Arial"/>
              <a:ea typeface="Arial"/>
              <a:cs typeface="Arial"/>
              <a:sym typeface="Arial"/>
            </a:endParaRPr>
          </a:p>
        </p:txBody>
      </p:sp>
      <p:sp>
        <p:nvSpPr>
          <p:cNvPr id="1475" name="Google Shape;1475;p156"/>
          <p:cNvSpPr/>
          <p:nvPr/>
        </p:nvSpPr>
        <p:spPr>
          <a:xfrm>
            <a:off x="399448" y="1294049"/>
            <a:ext cx="93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03</a:t>
            </a:r>
            <a:endParaRPr sz="1400" b="0" i="0" u="none" strike="noStrike" cap="none">
              <a:solidFill>
                <a:srgbClr val="000000"/>
              </a:solidFill>
              <a:latin typeface="Arial"/>
              <a:ea typeface="Arial"/>
              <a:cs typeface="Arial"/>
              <a:sym typeface="Arial"/>
            </a:endParaRPr>
          </a:p>
        </p:txBody>
      </p:sp>
      <p:pic>
        <p:nvPicPr>
          <p:cNvPr id="1476" name="Google Shape;1476;p156"/>
          <p:cNvPicPr preferRelativeResize="0"/>
          <p:nvPr/>
        </p:nvPicPr>
        <p:blipFill rotWithShape="1">
          <a:blip r:embed="rId4">
            <a:alphaModFix/>
          </a:blip>
          <a:srcRect/>
          <a:stretch/>
        </p:blipFill>
        <p:spPr>
          <a:xfrm>
            <a:off x="1678017" y="1294049"/>
            <a:ext cx="6316056" cy="49543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pic>
        <p:nvPicPr>
          <p:cNvPr id="1481" name="Google Shape;1481;p15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82" name="Google Shape;1482;p157"/>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483" name="Google Shape;1483;p15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61</a:t>
            </a:fld>
            <a:endParaRPr sz="1400" b="0" i="0" u="none" strike="noStrike" cap="none">
              <a:solidFill>
                <a:srgbClr val="000000"/>
              </a:solidFill>
              <a:latin typeface="Arial"/>
              <a:ea typeface="Arial"/>
              <a:cs typeface="Arial"/>
              <a:sym typeface="Arial"/>
            </a:endParaRPr>
          </a:p>
        </p:txBody>
      </p:sp>
      <p:sp>
        <p:nvSpPr>
          <p:cNvPr id="1484" name="Google Shape;1484;p157"/>
          <p:cNvSpPr/>
          <p:nvPr/>
        </p:nvSpPr>
        <p:spPr>
          <a:xfrm>
            <a:off x="399448" y="695523"/>
            <a:ext cx="3558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para  Instalação do MS SQL Server</a:t>
            </a:r>
            <a:endParaRPr sz="1400" b="0" i="0" u="none" strike="noStrike" cap="none">
              <a:solidFill>
                <a:srgbClr val="000000"/>
              </a:solidFill>
              <a:latin typeface="Arial"/>
              <a:ea typeface="Arial"/>
              <a:cs typeface="Arial"/>
              <a:sym typeface="Arial"/>
            </a:endParaRPr>
          </a:p>
        </p:txBody>
      </p:sp>
      <p:sp>
        <p:nvSpPr>
          <p:cNvPr id="1485" name="Google Shape;1485;p157"/>
          <p:cNvSpPr/>
          <p:nvPr/>
        </p:nvSpPr>
        <p:spPr>
          <a:xfrm>
            <a:off x="399448" y="1294049"/>
            <a:ext cx="93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04</a:t>
            </a:r>
            <a:endParaRPr sz="1400" b="0" i="0" u="none" strike="noStrike" cap="none">
              <a:solidFill>
                <a:srgbClr val="000000"/>
              </a:solidFill>
              <a:latin typeface="Arial"/>
              <a:ea typeface="Arial"/>
              <a:cs typeface="Arial"/>
              <a:sym typeface="Arial"/>
            </a:endParaRPr>
          </a:p>
        </p:txBody>
      </p:sp>
      <p:pic>
        <p:nvPicPr>
          <p:cNvPr id="1486" name="Google Shape;1486;p157"/>
          <p:cNvPicPr preferRelativeResize="0"/>
          <p:nvPr/>
        </p:nvPicPr>
        <p:blipFill rotWithShape="1">
          <a:blip r:embed="rId4">
            <a:alphaModFix/>
          </a:blip>
          <a:srcRect/>
          <a:stretch/>
        </p:blipFill>
        <p:spPr>
          <a:xfrm>
            <a:off x="1470198" y="1196166"/>
            <a:ext cx="6454603" cy="505223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pic>
        <p:nvPicPr>
          <p:cNvPr id="1491" name="Google Shape;1491;p158"/>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92" name="Google Shape;1492;p15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493" name="Google Shape;1493;p15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62</a:t>
            </a:fld>
            <a:endParaRPr sz="1400" b="0" i="0" u="none" strike="noStrike" cap="none">
              <a:solidFill>
                <a:srgbClr val="000000"/>
              </a:solidFill>
              <a:latin typeface="Arial"/>
              <a:ea typeface="Arial"/>
              <a:cs typeface="Arial"/>
              <a:sym typeface="Arial"/>
            </a:endParaRPr>
          </a:p>
        </p:txBody>
      </p:sp>
      <p:sp>
        <p:nvSpPr>
          <p:cNvPr id="1494" name="Google Shape;1494;p158"/>
          <p:cNvSpPr/>
          <p:nvPr/>
        </p:nvSpPr>
        <p:spPr>
          <a:xfrm>
            <a:off x="399448" y="695523"/>
            <a:ext cx="3558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para  Instalação do MS SQL Server</a:t>
            </a:r>
            <a:endParaRPr sz="1400" b="0" i="0" u="none" strike="noStrike" cap="none">
              <a:solidFill>
                <a:srgbClr val="000000"/>
              </a:solidFill>
              <a:latin typeface="Arial"/>
              <a:ea typeface="Arial"/>
              <a:cs typeface="Arial"/>
              <a:sym typeface="Arial"/>
            </a:endParaRPr>
          </a:p>
        </p:txBody>
      </p:sp>
      <p:sp>
        <p:nvSpPr>
          <p:cNvPr id="1495" name="Google Shape;1495;p158"/>
          <p:cNvSpPr/>
          <p:nvPr/>
        </p:nvSpPr>
        <p:spPr>
          <a:xfrm>
            <a:off x="399448" y="1294049"/>
            <a:ext cx="93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05</a:t>
            </a:r>
            <a:endParaRPr sz="1400" b="0" i="0" u="none" strike="noStrike" cap="none">
              <a:solidFill>
                <a:srgbClr val="000000"/>
              </a:solidFill>
              <a:latin typeface="Arial"/>
              <a:ea typeface="Arial"/>
              <a:cs typeface="Arial"/>
              <a:sym typeface="Arial"/>
            </a:endParaRPr>
          </a:p>
        </p:txBody>
      </p:sp>
      <p:pic>
        <p:nvPicPr>
          <p:cNvPr id="1496" name="Google Shape;1496;p158"/>
          <p:cNvPicPr preferRelativeResize="0"/>
          <p:nvPr/>
        </p:nvPicPr>
        <p:blipFill rotWithShape="1">
          <a:blip r:embed="rId4">
            <a:alphaModFix/>
          </a:blip>
          <a:srcRect/>
          <a:stretch/>
        </p:blipFill>
        <p:spPr>
          <a:xfrm>
            <a:off x="1608743" y="1155556"/>
            <a:ext cx="6232928" cy="498200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pic>
        <p:nvPicPr>
          <p:cNvPr id="1501" name="Google Shape;1501;p15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502" name="Google Shape;1502;p15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503" name="Google Shape;1503;p15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63</a:t>
            </a:fld>
            <a:endParaRPr sz="1400" b="0" i="0" u="none" strike="noStrike" cap="none">
              <a:solidFill>
                <a:srgbClr val="000000"/>
              </a:solidFill>
              <a:latin typeface="Arial"/>
              <a:ea typeface="Arial"/>
              <a:cs typeface="Arial"/>
              <a:sym typeface="Arial"/>
            </a:endParaRPr>
          </a:p>
        </p:txBody>
      </p:sp>
      <p:sp>
        <p:nvSpPr>
          <p:cNvPr id="1504" name="Google Shape;1504;p159"/>
          <p:cNvSpPr/>
          <p:nvPr/>
        </p:nvSpPr>
        <p:spPr>
          <a:xfrm>
            <a:off x="399448" y="695523"/>
            <a:ext cx="3558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para  Instalação do MS SQL Server</a:t>
            </a:r>
            <a:endParaRPr sz="1400" b="0" i="0" u="none" strike="noStrike" cap="none">
              <a:solidFill>
                <a:srgbClr val="000000"/>
              </a:solidFill>
              <a:latin typeface="Arial"/>
              <a:ea typeface="Arial"/>
              <a:cs typeface="Arial"/>
              <a:sym typeface="Arial"/>
            </a:endParaRPr>
          </a:p>
        </p:txBody>
      </p:sp>
      <p:sp>
        <p:nvSpPr>
          <p:cNvPr id="1505" name="Google Shape;1505;p159"/>
          <p:cNvSpPr/>
          <p:nvPr/>
        </p:nvSpPr>
        <p:spPr>
          <a:xfrm>
            <a:off x="399448" y="1294049"/>
            <a:ext cx="93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06</a:t>
            </a:r>
            <a:endParaRPr sz="1400" b="0" i="0" u="none" strike="noStrike" cap="none">
              <a:solidFill>
                <a:srgbClr val="000000"/>
              </a:solidFill>
              <a:latin typeface="Arial"/>
              <a:ea typeface="Arial"/>
              <a:cs typeface="Arial"/>
              <a:sym typeface="Arial"/>
            </a:endParaRPr>
          </a:p>
        </p:txBody>
      </p:sp>
      <p:pic>
        <p:nvPicPr>
          <p:cNvPr id="1506" name="Google Shape;1506;p159"/>
          <p:cNvPicPr preferRelativeResize="0"/>
          <p:nvPr/>
        </p:nvPicPr>
        <p:blipFill rotWithShape="1">
          <a:blip r:embed="rId4">
            <a:alphaModFix/>
          </a:blip>
          <a:srcRect/>
          <a:stretch/>
        </p:blipFill>
        <p:spPr>
          <a:xfrm>
            <a:off x="1511761" y="1294049"/>
            <a:ext cx="6399184" cy="485736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pic>
        <p:nvPicPr>
          <p:cNvPr id="1511" name="Google Shape;1511;p160"/>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512" name="Google Shape;1512;p160"/>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513" name="Google Shape;1513;p16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64</a:t>
            </a:fld>
            <a:endParaRPr sz="1400" b="0" i="0" u="none" strike="noStrike" cap="none">
              <a:solidFill>
                <a:srgbClr val="000000"/>
              </a:solidFill>
              <a:latin typeface="Arial"/>
              <a:ea typeface="Arial"/>
              <a:cs typeface="Arial"/>
              <a:sym typeface="Arial"/>
            </a:endParaRPr>
          </a:p>
        </p:txBody>
      </p:sp>
      <p:sp>
        <p:nvSpPr>
          <p:cNvPr id="1514" name="Google Shape;1514;p160"/>
          <p:cNvSpPr/>
          <p:nvPr/>
        </p:nvSpPr>
        <p:spPr>
          <a:xfrm>
            <a:off x="399448" y="695523"/>
            <a:ext cx="3558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para  Instalação do MS SQL Server</a:t>
            </a:r>
            <a:endParaRPr sz="1400" b="0" i="0" u="none" strike="noStrike" cap="none">
              <a:solidFill>
                <a:srgbClr val="000000"/>
              </a:solidFill>
              <a:latin typeface="Arial"/>
              <a:ea typeface="Arial"/>
              <a:cs typeface="Arial"/>
              <a:sym typeface="Arial"/>
            </a:endParaRPr>
          </a:p>
        </p:txBody>
      </p:sp>
      <p:sp>
        <p:nvSpPr>
          <p:cNvPr id="1515" name="Google Shape;1515;p160"/>
          <p:cNvSpPr/>
          <p:nvPr/>
        </p:nvSpPr>
        <p:spPr>
          <a:xfrm>
            <a:off x="399448" y="1294049"/>
            <a:ext cx="5925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07 -  Senha do SA – Sytem Administrator  - Sugestao (</a:t>
            </a:r>
            <a:r>
              <a:rPr lang="en-US" sz="1400" b="1" i="0" u="none" strike="noStrike" cap="none">
                <a:solidFill>
                  <a:srgbClr val="C00000"/>
                </a:solidFill>
                <a:latin typeface="Arial"/>
                <a:ea typeface="Arial"/>
                <a:cs typeface="Arial"/>
                <a:sym typeface="Arial"/>
              </a:rPr>
              <a:t>ceub</a:t>
            </a:r>
            <a:r>
              <a:rPr lang="en-U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pic>
        <p:nvPicPr>
          <p:cNvPr id="1516" name="Google Shape;1516;p160"/>
          <p:cNvPicPr preferRelativeResize="0"/>
          <p:nvPr/>
        </p:nvPicPr>
        <p:blipFill rotWithShape="1">
          <a:blip r:embed="rId4">
            <a:alphaModFix/>
          </a:blip>
          <a:srcRect/>
          <a:stretch/>
        </p:blipFill>
        <p:spPr>
          <a:xfrm>
            <a:off x="1258416" y="1767261"/>
            <a:ext cx="6112203" cy="461968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pic>
        <p:nvPicPr>
          <p:cNvPr id="1521" name="Google Shape;1521;p16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522" name="Google Shape;1522;p161"/>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523" name="Google Shape;1523;p16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65</a:t>
            </a:fld>
            <a:endParaRPr sz="1400" b="0" i="0" u="none" strike="noStrike" cap="none">
              <a:solidFill>
                <a:srgbClr val="000000"/>
              </a:solidFill>
              <a:latin typeface="Arial"/>
              <a:ea typeface="Arial"/>
              <a:cs typeface="Arial"/>
              <a:sym typeface="Arial"/>
            </a:endParaRPr>
          </a:p>
        </p:txBody>
      </p:sp>
      <p:sp>
        <p:nvSpPr>
          <p:cNvPr id="1524" name="Google Shape;1524;p161"/>
          <p:cNvSpPr/>
          <p:nvPr/>
        </p:nvSpPr>
        <p:spPr>
          <a:xfrm>
            <a:off x="399448" y="695523"/>
            <a:ext cx="3558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para  Instalação do MS SQL Server</a:t>
            </a:r>
            <a:endParaRPr sz="1400" b="0" i="0" u="none" strike="noStrike" cap="none">
              <a:solidFill>
                <a:srgbClr val="000000"/>
              </a:solidFill>
              <a:latin typeface="Arial"/>
              <a:ea typeface="Arial"/>
              <a:cs typeface="Arial"/>
              <a:sym typeface="Arial"/>
            </a:endParaRPr>
          </a:p>
        </p:txBody>
      </p:sp>
      <p:sp>
        <p:nvSpPr>
          <p:cNvPr id="1525" name="Google Shape;1525;p161"/>
          <p:cNvSpPr/>
          <p:nvPr/>
        </p:nvSpPr>
        <p:spPr>
          <a:xfrm>
            <a:off x="399448" y="1294049"/>
            <a:ext cx="931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Passo 08</a:t>
            </a:r>
            <a:endParaRPr sz="1400" b="0" i="0" u="none" strike="noStrike" cap="none">
              <a:solidFill>
                <a:srgbClr val="000000"/>
              </a:solidFill>
              <a:latin typeface="Arial"/>
              <a:ea typeface="Arial"/>
              <a:cs typeface="Arial"/>
              <a:sym typeface="Arial"/>
            </a:endParaRPr>
          </a:p>
        </p:txBody>
      </p:sp>
      <p:pic>
        <p:nvPicPr>
          <p:cNvPr id="1526" name="Google Shape;1526;p161"/>
          <p:cNvPicPr preferRelativeResize="0"/>
          <p:nvPr/>
        </p:nvPicPr>
        <p:blipFill rotWithShape="1">
          <a:blip r:embed="rId4">
            <a:alphaModFix/>
          </a:blip>
          <a:srcRect/>
          <a:stretch/>
        </p:blipFill>
        <p:spPr>
          <a:xfrm>
            <a:off x="1525615" y="1294048"/>
            <a:ext cx="6731693" cy="49543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162"/>
          <p:cNvSpPr txBox="1">
            <a:spLocks noGrp="1"/>
          </p:cNvSpPr>
          <p:nvPr>
            <p:ph type="ctrTitle"/>
          </p:nvPr>
        </p:nvSpPr>
        <p:spPr>
          <a:xfrm>
            <a:off x="2195512" y="1989137"/>
            <a:ext cx="72723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2400"/>
              <a:buFont typeface="Arial"/>
              <a:buNone/>
            </a:pPr>
            <a:r>
              <a:rPr lang="en-US" sz="2400" b="1" i="0" u="none">
                <a:solidFill>
                  <a:srgbClr val="FFFFFF"/>
                </a:solidFill>
                <a:latin typeface="Arial"/>
                <a:ea typeface="Arial"/>
                <a:cs typeface="Arial"/>
                <a:sym typeface="Arial"/>
              </a:rPr>
              <a:t>Representação Física do SGBD</a:t>
            </a:r>
            <a:endParaRPr/>
          </a:p>
        </p:txBody>
      </p:sp>
      <p:sp>
        <p:nvSpPr>
          <p:cNvPr id="1532" name="Google Shape;1532;p16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66</a:t>
            </a:fld>
            <a:endParaRPr sz="1400" b="0" i="0" u="none" strike="noStrike" cap="none">
              <a:solidFill>
                <a:srgbClr val="000000"/>
              </a:solidFill>
              <a:latin typeface="Arial"/>
              <a:ea typeface="Arial"/>
              <a:cs typeface="Arial"/>
              <a:sym typeface="Arial"/>
            </a:endParaRPr>
          </a:p>
        </p:txBody>
      </p:sp>
      <p:sp>
        <p:nvSpPr>
          <p:cNvPr id="1533" name="Google Shape;1533;p162"/>
          <p:cNvSpPr txBox="1"/>
          <p:nvPr/>
        </p:nvSpPr>
        <p:spPr>
          <a:xfrm>
            <a:off x="107950" y="6237287"/>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534" name="Google Shape;1534;p162"/>
          <p:cNvPicPr preferRelativeResize="0"/>
          <p:nvPr/>
        </p:nvPicPr>
        <p:blipFill rotWithShape="1">
          <a:blip r:embed="rId3">
            <a:alphaModFix/>
          </a:blip>
          <a:srcRect/>
          <a:stretch/>
        </p:blipFill>
        <p:spPr>
          <a:xfrm>
            <a:off x="7235825" y="260350"/>
            <a:ext cx="1439862" cy="495300"/>
          </a:xfrm>
          <a:prstGeom prst="rect">
            <a:avLst/>
          </a:prstGeom>
          <a:noFill/>
          <a:ln>
            <a:noFill/>
          </a:ln>
        </p:spPr>
      </p:pic>
    </p:spTree>
  </p:cSld>
  <p:clrMapOvr>
    <a:masterClrMapping/>
  </p:clrMapOvr>
  <p:transition>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6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67</a:t>
            </a:fld>
            <a:endParaRPr sz="1400" b="0" i="0" u="none" strike="noStrike" cap="none">
              <a:solidFill>
                <a:srgbClr val="000000"/>
              </a:solidFill>
              <a:latin typeface="Arial"/>
              <a:ea typeface="Arial"/>
              <a:cs typeface="Arial"/>
              <a:sym typeface="Arial"/>
            </a:endParaRPr>
          </a:p>
        </p:txBody>
      </p:sp>
      <p:sp>
        <p:nvSpPr>
          <p:cNvPr id="1540" name="Google Shape;1540;p163"/>
          <p:cNvSpPr txBox="1">
            <a:spLocks noGrp="1"/>
          </p:cNvSpPr>
          <p:nvPr>
            <p:ph type="ctrTitle" idx="4294967295"/>
          </p:nvPr>
        </p:nvSpPr>
        <p:spPr>
          <a:xfrm>
            <a:off x="0" y="836612"/>
            <a:ext cx="91440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Representação Física do SGBD</a:t>
            </a:r>
            <a:endParaRPr sz="4400" b="0" i="0" u="none" strike="noStrike" cap="none">
              <a:solidFill>
                <a:schemeClr val="dk1"/>
              </a:solidFill>
              <a:latin typeface="Arial"/>
              <a:ea typeface="Arial"/>
              <a:cs typeface="Arial"/>
              <a:sym typeface="Arial"/>
            </a:endParaRPr>
          </a:p>
        </p:txBody>
      </p:sp>
      <p:pic>
        <p:nvPicPr>
          <p:cNvPr id="1541" name="Google Shape;1541;p163"/>
          <p:cNvPicPr preferRelativeResize="0"/>
          <p:nvPr/>
        </p:nvPicPr>
        <p:blipFill rotWithShape="1">
          <a:blip r:embed="rId3">
            <a:alphaModFix/>
          </a:blip>
          <a:srcRect/>
          <a:stretch/>
        </p:blipFill>
        <p:spPr>
          <a:xfrm>
            <a:off x="1835150" y="1182687"/>
            <a:ext cx="4968875" cy="5675312"/>
          </a:xfrm>
          <a:prstGeom prst="rect">
            <a:avLst/>
          </a:prstGeom>
          <a:noFill/>
          <a:ln>
            <a:noFill/>
          </a:ln>
        </p:spPr>
      </p:pic>
      <p:sp>
        <p:nvSpPr>
          <p:cNvPr id="1542" name="Google Shape;1542;p163"/>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543" name="Google Shape;1543;p163"/>
          <p:cNvPicPr preferRelativeResize="0"/>
          <p:nvPr/>
        </p:nvPicPr>
        <p:blipFill rotWithShape="1">
          <a:blip r:embed="rId4">
            <a:alphaModFix/>
          </a:blip>
          <a:srcRect/>
          <a:stretch/>
        </p:blipFill>
        <p:spPr>
          <a:xfrm>
            <a:off x="7235825" y="508000"/>
            <a:ext cx="1439862" cy="495300"/>
          </a:xfrm>
          <a:prstGeom prst="rect">
            <a:avLst/>
          </a:prstGeom>
          <a:noFill/>
          <a:ln>
            <a:noFill/>
          </a:ln>
        </p:spPr>
      </p:pic>
    </p:spTree>
  </p:cSld>
  <p:clrMapOvr>
    <a:masterClrMapping/>
  </p:clrMapOvr>
  <p:transition>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164"/>
          <p:cNvSpPr txBox="1">
            <a:spLocks noGrp="1"/>
          </p:cNvSpPr>
          <p:nvPr>
            <p:ph type="ctrTitle"/>
          </p:nvPr>
        </p:nvSpPr>
        <p:spPr>
          <a:xfrm>
            <a:off x="3133725" y="2349500"/>
            <a:ext cx="61197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Arial"/>
              <a:buNone/>
            </a:pPr>
            <a:r>
              <a:rPr lang="en-US" sz="2800" b="0" i="0" u="none">
                <a:solidFill>
                  <a:srgbClr val="FFFFFF"/>
                </a:solidFill>
                <a:latin typeface="Arial"/>
                <a:ea typeface="Arial"/>
                <a:cs typeface="Arial"/>
                <a:sym typeface="Arial"/>
              </a:rPr>
              <a:t>Vantagens do SGBD’s</a:t>
            </a:r>
            <a:endParaRPr/>
          </a:p>
        </p:txBody>
      </p:sp>
      <p:pic>
        <p:nvPicPr>
          <p:cNvPr id="1549" name="Google Shape;1549;p164"/>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550" name="Google Shape;1550;p164"/>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551" name="Google Shape;1551;p16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68</a:t>
            </a:fld>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16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69</a:t>
            </a:fld>
            <a:endParaRPr sz="1400" b="0" i="0" u="none" strike="noStrike" cap="none">
              <a:solidFill>
                <a:srgbClr val="000000"/>
              </a:solidFill>
              <a:latin typeface="Arial"/>
              <a:ea typeface="Arial"/>
              <a:cs typeface="Arial"/>
              <a:sym typeface="Arial"/>
            </a:endParaRPr>
          </a:p>
        </p:txBody>
      </p:sp>
      <p:sp>
        <p:nvSpPr>
          <p:cNvPr id="1557" name="Google Shape;1557;p165"/>
          <p:cNvSpPr txBox="1">
            <a:spLocks noGrp="1"/>
          </p:cNvSpPr>
          <p:nvPr>
            <p:ph type="ctrTitle" idx="4294967295"/>
          </p:nvPr>
        </p:nvSpPr>
        <p:spPr>
          <a:xfrm>
            <a:off x="0" y="1071562"/>
            <a:ext cx="77724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558" name="Google Shape;1558;p165"/>
          <p:cNvSpPr txBox="1"/>
          <p:nvPr/>
        </p:nvSpPr>
        <p:spPr>
          <a:xfrm>
            <a:off x="241300" y="1627187"/>
            <a:ext cx="61215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1 - Eliminação de Inconsistências</a:t>
            </a:r>
            <a:r>
              <a:rPr lang="en-US" sz="2000" b="0"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559" name="Google Shape;1559;p165"/>
          <p:cNvSpPr txBox="1"/>
          <p:nvPr/>
        </p:nvSpPr>
        <p:spPr>
          <a:xfrm>
            <a:off x="323850" y="2133600"/>
            <a:ext cx="4103700" cy="9477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Através do armazenamento da informação em um </a:t>
            </a:r>
            <a:r>
              <a:rPr lang="en-US" sz="2000" b="1" i="0" u="none" strike="noStrike" cap="none">
                <a:solidFill>
                  <a:schemeClr val="dk1"/>
                </a:solidFill>
                <a:latin typeface="Arial"/>
                <a:ea typeface="Arial"/>
                <a:cs typeface="Arial"/>
                <a:sym typeface="Arial"/>
              </a:rPr>
              <a:t>único local </a:t>
            </a:r>
            <a:r>
              <a:rPr lang="en-US" sz="2000" b="0" i="0" u="none" strike="noStrike" cap="none">
                <a:solidFill>
                  <a:schemeClr val="dk1"/>
                </a:solidFill>
                <a:latin typeface="Arial"/>
                <a:ea typeface="Arial"/>
                <a:cs typeface="Arial"/>
                <a:sym typeface="Arial"/>
              </a:rPr>
              <a:t>com acesso descentralizado e, sendo </a:t>
            </a:r>
            <a:r>
              <a:rPr lang="en-US" sz="2000" b="1" i="0" u="none" strike="noStrike" cap="none">
                <a:solidFill>
                  <a:schemeClr val="dk1"/>
                </a:solidFill>
                <a:latin typeface="Arial"/>
                <a:ea typeface="Arial"/>
                <a:cs typeface="Arial"/>
                <a:sym typeface="Arial"/>
              </a:rPr>
              <a:t>compartilhada à vários sistemas,</a:t>
            </a:r>
            <a:r>
              <a:rPr lang="en-US" sz="2000" b="0" i="0" u="none" strike="noStrike" cap="none">
                <a:solidFill>
                  <a:schemeClr val="dk1"/>
                </a:solidFill>
                <a:latin typeface="Arial"/>
                <a:ea typeface="Arial"/>
                <a:cs typeface="Arial"/>
                <a:sym typeface="Arial"/>
              </a:rPr>
              <a:t> os usuários estarão utilizando uma informação confiável.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A inconsistência ocorre quando um mesmo campo tem </a:t>
            </a:r>
            <a:r>
              <a:rPr lang="en-US" sz="2000" b="1" i="0" u="none" strike="noStrike" cap="none">
                <a:solidFill>
                  <a:schemeClr val="dk1"/>
                </a:solidFill>
                <a:latin typeface="Arial"/>
                <a:ea typeface="Arial"/>
                <a:cs typeface="Arial"/>
                <a:sym typeface="Arial"/>
              </a:rPr>
              <a:t>valores diferentes em sistemas diferentes.</a:t>
            </a:r>
            <a:r>
              <a:rPr lang="en-US" sz="2000" b="0" i="0" u="none" strike="noStrike" cap="none">
                <a:solidFill>
                  <a:schemeClr val="dk1"/>
                </a:solidFill>
                <a:latin typeface="Arial"/>
                <a:ea typeface="Arial"/>
                <a:cs typeface="Arial"/>
                <a:sym typeface="Arial"/>
              </a:rPr>
              <a:t> Exemplo, o estado civil de uma pessoa é solteiro em um sistema e casado em outro.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560" name="Google Shape;1560;p165"/>
          <p:cNvPicPr preferRelativeResize="0"/>
          <p:nvPr/>
        </p:nvPicPr>
        <p:blipFill rotWithShape="1">
          <a:blip r:embed="rId3">
            <a:alphaModFix/>
          </a:blip>
          <a:srcRect/>
          <a:stretch/>
        </p:blipFill>
        <p:spPr>
          <a:xfrm>
            <a:off x="4787900" y="2420937"/>
            <a:ext cx="4032250" cy="2563812"/>
          </a:xfrm>
          <a:prstGeom prst="rect">
            <a:avLst/>
          </a:prstGeom>
          <a:noFill/>
          <a:ln>
            <a:noFill/>
          </a:ln>
        </p:spPr>
      </p:pic>
      <p:pic>
        <p:nvPicPr>
          <p:cNvPr id="1561" name="Google Shape;1561;p165"/>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562" name="Google Shape;1562;p165"/>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0" i="0" u="none">
                <a:solidFill>
                  <a:schemeClr val="dk1"/>
                </a:solidFill>
                <a:latin typeface="Arial"/>
                <a:ea typeface="Arial"/>
                <a:cs typeface="Arial"/>
                <a:sym typeface="Arial"/>
              </a:rPr>
              <a:t>Definições Preliminares</a:t>
            </a:r>
            <a:endParaRPr/>
          </a:p>
        </p:txBody>
      </p:sp>
      <p:sp>
        <p:nvSpPr>
          <p:cNvPr id="822" name="Google Shape;822;p100"/>
          <p:cNvSpPr txBox="1">
            <a:spLocks noGrp="1"/>
          </p:cNvSpPr>
          <p:nvPr>
            <p:ph type="body" idx="1"/>
          </p:nvPr>
        </p:nvSpPr>
        <p:spPr>
          <a:xfrm>
            <a:off x="457200" y="1981200"/>
            <a:ext cx="4835525" cy="3886200"/>
          </a:xfrm>
          <a:prstGeom prst="rect">
            <a:avLst/>
          </a:prstGeom>
          <a:noFill/>
          <a:ln>
            <a:noFill/>
          </a:ln>
        </p:spPr>
        <p:txBody>
          <a:bodyPr spcFirstLastPara="1" wrap="square" lIns="91425" tIns="45700" rIns="91425" bIns="45700" anchor="t" anchorCtr="0">
            <a:noAutofit/>
          </a:bodyPr>
          <a:lstStyle/>
          <a:p>
            <a:pPr marL="342900" lvl="0" indent="-342900" algn="just" rtl="0">
              <a:lnSpc>
                <a:spcPct val="100000"/>
              </a:lnSpc>
              <a:spcBef>
                <a:spcPts val="0"/>
              </a:spcBef>
              <a:spcAft>
                <a:spcPts val="0"/>
              </a:spcAft>
              <a:buClr>
                <a:schemeClr val="lt2"/>
              </a:buClr>
              <a:buSzPts val="2400"/>
              <a:buFont typeface="Noto Sans Symbols"/>
              <a:buChar char="■"/>
            </a:pPr>
            <a:r>
              <a:rPr lang="en-US" sz="3200" b="0" i="0" u="none">
                <a:solidFill>
                  <a:schemeClr val="dk1"/>
                </a:solidFill>
                <a:latin typeface="Arial"/>
                <a:ea typeface="Arial"/>
                <a:cs typeface="Arial"/>
                <a:sym typeface="Arial"/>
              </a:rPr>
              <a:t>[Date, 2000]</a:t>
            </a:r>
            <a:endParaRPr/>
          </a:p>
          <a:p>
            <a:pPr marL="742950" lvl="1" indent="-285750" algn="just" rtl="0">
              <a:lnSpc>
                <a:spcPct val="100000"/>
              </a:lnSpc>
              <a:spcBef>
                <a:spcPts val="560"/>
              </a:spcBef>
              <a:spcAft>
                <a:spcPts val="0"/>
              </a:spcAft>
              <a:buClr>
                <a:schemeClr val="accent2"/>
              </a:buClr>
              <a:buSzPts val="2240"/>
              <a:buFont typeface="Noto Sans Symbols"/>
              <a:buChar char="◻"/>
            </a:pPr>
            <a:r>
              <a:rPr lang="en-US" sz="2800" b="0" i="0" u="none">
                <a:solidFill>
                  <a:schemeClr val="dk1"/>
                </a:solidFill>
                <a:latin typeface="Arial"/>
                <a:ea typeface="Arial"/>
                <a:cs typeface="Arial"/>
                <a:sym typeface="Arial"/>
              </a:rPr>
              <a:t>Um banco de dados é uma coleção de dados operacionais armazenados usados pelas aplicações de uma determinada organização</a:t>
            </a:r>
            <a:endParaRPr/>
          </a:p>
          <a:p>
            <a:pPr marL="342900" lvl="0" indent="-190500" algn="l" rtl="0">
              <a:lnSpc>
                <a:spcPct val="100000"/>
              </a:lnSpc>
              <a:spcBef>
                <a:spcPts val="640"/>
              </a:spcBef>
              <a:spcAft>
                <a:spcPts val="0"/>
              </a:spcAft>
              <a:buClr>
                <a:schemeClr val="lt2"/>
              </a:buClr>
              <a:buSzPts val="2400"/>
              <a:buFont typeface="Noto Sans Symbols"/>
              <a:buNone/>
            </a:pPr>
            <a:endParaRPr sz="3200" b="0" i="0" u="none">
              <a:solidFill>
                <a:schemeClr val="dk1"/>
              </a:solidFill>
              <a:latin typeface="Arial"/>
              <a:ea typeface="Arial"/>
              <a:cs typeface="Arial"/>
              <a:sym typeface="Arial"/>
            </a:endParaRPr>
          </a:p>
          <a:p>
            <a:pPr marL="342900" lvl="0" indent="-190500" algn="l" rtl="0">
              <a:spcBef>
                <a:spcPts val="640"/>
              </a:spcBef>
              <a:spcAft>
                <a:spcPts val="0"/>
              </a:spcAft>
              <a:buSzPts val="2400"/>
              <a:buNone/>
            </a:pPr>
            <a:endParaRPr sz="3200" b="0" i="0" u="none">
              <a:solidFill>
                <a:schemeClr val="dk1"/>
              </a:solidFill>
              <a:latin typeface="Arial"/>
              <a:ea typeface="Arial"/>
              <a:cs typeface="Arial"/>
              <a:sym typeface="Arial"/>
            </a:endParaRPr>
          </a:p>
        </p:txBody>
      </p:sp>
      <p:sp>
        <p:nvSpPr>
          <p:cNvPr id="823" name="Google Shape;823;p100"/>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824" name="Google Shape;824;p10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7</a:t>
            </a:fld>
            <a:endParaRPr/>
          </a:p>
        </p:txBody>
      </p:sp>
      <p:pic>
        <p:nvPicPr>
          <p:cNvPr id="825" name="Google Shape;825;p100"/>
          <p:cNvPicPr preferRelativeResize="0"/>
          <p:nvPr/>
        </p:nvPicPr>
        <p:blipFill rotWithShape="1">
          <a:blip r:embed="rId3">
            <a:alphaModFix/>
          </a:blip>
          <a:srcRect/>
          <a:stretch/>
        </p:blipFill>
        <p:spPr>
          <a:xfrm>
            <a:off x="6011862" y="1773237"/>
            <a:ext cx="2668587" cy="3455987"/>
          </a:xfrm>
          <a:prstGeom prst="rect">
            <a:avLst/>
          </a:prstGeom>
          <a:noFill/>
          <a:ln>
            <a:noFill/>
          </a:ln>
        </p:spPr>
      </p:pic>
      <p:pic>
        <p:nvPicPr>
          <p:cNvPr id="826" name="Google Shape;826;p100"/>
          <p:cNvPicPr preferRelativeResize="0"/>
          <p:nvPr/>
        </p:nvPicPr>
        <p:blipFill rotWithShape="1">
          <a:blip r:embed="rId4">
            <a:alphaModFix/>
          </a:blip>
          <a:srcRect/>
          <a:stretch/>
        </p:blipFill>
        <p:spPr>
          <a:xfrm>
            <a:off x="7481887" y="508000"/>
            <a:ext cx="1439862" cy="495300"/>
          </a:xfrm>
          <a:prstGeom prst="rect">
            <a:avLst/>
          </a:prstGeom>
          <a:noFill/>
          <a:ln>
            <a:noFill/>
          </a:ln>
        </p:spPr>
      </p:pic>
    </p:spTree>
  </p:cSld>
  <p:clrMapOvr>
    <a:masterClrMapping/>
  </p:clrMapOvr>
  <p:transition>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6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70</a:t>
            </a:fld>
            <a:endParaRPr sz="1400" b="0" i="0" u="none" strike="noStrike" cap="none">
              <a:solidFill>
                <a:srgbClr val="000000"/>
              </a:solidFill>
              <a:latin typeface="Arial"/>
              <a:ea typeface="Arial"/>
              <a:cs typeface="Arial"/>
              <a:sym typeface="Arial"/>
            </a:endParaRPr>
          </a:p>
        </p:txBody>
      </p:sp>
      <p:sp>
        <p:nvSpPr>
          <p:cNvPr id="1568" name="Google Shape;1568;p166"/>
          <p:cNvSpPr txBox="1">
            <a:spLocks noGrp="1"/>
          </p:cNvSpPr>
          <p:nvPr>
            <p:ph type="ctrTitle" idx="4294967295"/>
          </p:nvPr>
        </p:nvSpPr>
        <p:spPr>
          <a:xfrm>
            <a:off x="0" y="1071562"/>
            <a:ext cx="77724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569" name="Google Shape;1569;p166"/>
          <p:cNvSpPr txBox="1"/>
          <p:nvPr/>
        </p:nvSpPr>
        <p:spPr>
          <a:xfrm>
            <a:off x="250825" y="1989137"/>
            <a:ext cx="61215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2 - Compartilhamento dos Dados</a:t>
            </a:r>
            <a:endParaRPr sz="1400" b="0" i="0" u="none" strike="noStrike" cap="none">
              <a:solidFill>
                <a:srgbClr val="000000"/>
              </a:solidFill>
              <a:latin typeface="Arial"/>
              <a:ea typeface="Arial"/>
              <a:cs typeface="Arial"/>
              <a:sym typeface="Arial"/>
            </a:endParaRPr>
          </a:p>
        </p:txBody>
      </p:sp>
      <p:sp>
        <p:nvSpPr>
          <p:cNvPr id="1570" name="Google Shape;1570;p166"/>
          <p:cNvSpPr txBox="1"/>
          <p:nvPr/>
        </p:nvSpPr>
        <p:spPr>
          <a:xfrm>
            <a:off x="250825" y="2917825"/>
            <a:ext cx="3673500" cy="947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Permite a </a:t>
            </a:r>
            <a:r>
              <a:rPr lang="en-US" sz="2000" b="1" i="0" u="none" strike="noStrike" cap="none">
                <a:solidFill>
                  <a:schemeClr val="dk1"/>
                </a:solidFill>
                <a:latin typeface="Arial"/>
                <a:ea typeface="Arial"/>
                <a:cs typeface="Arial"/>
                <a:sym typeface="Arial"/>
              </a:rPr>
              <a:t>utilização simultânea e segura de um dado,</a:t>
            </a:r>
            <a:r>
              <a:rPr lang="en-US" sz="2000" b="0" i="0" u="none" strike="noStrike" cap="none">
                <a:solidFill>
                  <a:schemeClr val="dk1"/>
                </a:solidFill>
                <a:latin typeface="Arial"/>
                <a:ea typeface="Arial"/>
                <a:cs typeface="Arial"/>
                <a:sym typeface="Arial"/>
              </a:rPr>
              <a:t> por mais de uma aplicação ou usuário, independente da operação que esteja sendo realizada.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571" name="Google Shape;1571;p16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572" name="Google Shape;1572;p16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573" name="Google Shape;1573;p166"/>
          <p:cNvPicPr preferRelativeResize="0"/>
          <p:nvPr/>
        </p:nvPicPr>
        <p:blipFill rotWithShape="1">
          <a:blip r:embed="rId4">
            <a:alphaModFix/>
          </a:blip>
          <a:srcRect/>
          <a:stretch/>
        </p:blipFill>
        <p:spPr>
          <a:xfrm>
            <a:off x="4111625" y="2662237"/>
            <a:ext cx="5010150" cy="2406650"/>
          </a:xfrm>
          <a:prstGeom prst="rect">
            <a:avLst/>
          </a:prstGeom>
          <a:noFill/>
          <a:ln>
            <a:noFill/>
          </a:ln>
        </p:spPr>
      </p:pic>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8" name="Google Shape;1578;p16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71</a:t>
            </a:fld>
            <a:endParaRPr sz="1400" b="0" i="0" u="none" strike="noStrike" cap="none">
              <a:solidFill>
                <a:srgbClr val="000000"/>
              </a:solidFill>
              <a:latin typeface="Arial"/>
              <a:ea typeface="Arial"/>
              <a:cs typeface="Arial"/>
              <a:sym typeface="Arial"/>
            </a:endParaRPr>
          </a:p>
        </p:txBody>
      </p:sp>
      <p:sp>
        <p:nvSpPr>
          <p:cNvPr id="1579" name="Google Shape;1579;p167"/>
          <p:cNvSpPr txBox="1"/>
          <p:nvPr/>
        </p:nvSpPr>
        <p:spPr>
          <a:xfrm>
            <a:off x="0" y="1071562"/>
            <a:ext cx="88932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 Banco de Dados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Consequência compartilhamento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Arial"/>
              <a:ea typeface="Arial"/>
              <a:cs typeface="Arial"/>
              <a:sym typeface="Arial"/>
            </a:endParaRPr>
          </a:p>
        </p:txBody>
      </p:sp>
      <p:pic>
        <p:nvPicPr>
          <p:cNvPr id="1580" name="Google Shape;1580;p167"/>
          <p:cNvPicPr preferRelativeResize="0"/>
          <p:nvPr/>
        </p:nvPicPr>
        <p:blipFill rotWithShape="1">
          <a:blip r:embed="rId3">
            <a:alphaModFix/>
          </a:blip>
          <a:srcRect/>
          <a:stretch/>
        </p:blipFill>
        <p:spPr>
          <a:xfrm>
            <a:off x="755650" y="1916112"/>
            <a:ext cx="6326187" cy="2305050"/>
          </a:xfrm>
          <a:prstGeom prst="rect">
            <a:avLst/>
          </a:prstGeom>
          <a:noFill/>
          <a:ln>
            <a:noFill/>
          </a:ln>
        </p:spPr>
      </p:pic>
      <p:pic>
        <p:nvPicPr>
          <p:cNvPr id="1581" name="Google Shape;1581;p167"/>
          <p:cNvPicPr preferRelativeResize="0"/>
          <p:nvPr/>
        </p:nvPicPr>
        <p:blipFill rotWithShape="1">
          <a:blip r:embed="rId4">
            <a:alphaModFix/>
          </a:blip>
          <a:srcRect/>
          <a:stretch/>
        </p:blipFill>
        <p:spPr>
          <a:xfrm>
            <a:off x="4500562" y="3948112"/>
            <a:ext cx="3384550" cy="2509837"/>
          </a:xfrm>
          <a:prstGeom prst="rect">
            <a:avLst/>
          </a:prstGeom>
          <a:noFill/>
          <a:ln>
            <a:noFill/>
          </a:ln>
        </p:spPr>
      </p:pic>
      <p:pic>
        <p:nvPicPr>
          <p:cNvPr id="1582" name="Google Shape;1582;p167"/>
          <p:cNvPicPr preferRelativeResize="0"/>
          <p:nvPr/>
        </p:nvPicPr>
        <p:blipFill rotWithShape="1">
          <a:blip r:embed="rId5">
            <a:alphaModFix/>
          </a:blip>
          <a:srcRect/>
          <a:stretch/>
        </p:blipFill>
        <p:spPr>
          <a:xfrm>
            <a:off x="7481887" y="508000"/>
            <a:ext cx="1439862" cy="495300"/>
          </a:xfrm>
          <a:prstGeom prst="rect">
            <a:avLst/>
          </a:prstGeom>
          <a:noFill/>
          <a:ln>
            <a:noFill/>
          </a:ln>
        </p:spPr>
      </p:pic>
      <p:sp>
        <p:nvSpPr>
          <p:cNvPr id="1583" name="Google Shape;1583;p167"/>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Tree>
  </p:cSld>
  <p:clrMapOvr>
    <a:masterClrMapping/>
  </p:clrMapOvr>
  <p:transition>
    <p:fade thruBlk="1"/>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sp>
        <p:nvSpPr>
          <p:cNvPr id="1588" name="Google Shape;1588;p16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72</a:t>
            </a:fld>
            <a:endParaRPr sz="1400" b="0" i="0" u="none" strike="noStrike" cap="none">
              <a:solidFill>
                <a:srgbClr val="000000"/>
              </a:solidFill>
              <a:latin typeface="Arial"/>
              <a:ea typeface="Arial"/>
              <a:cs typeface="Arial"/>
              <a:sym typeface="Arial"/>
            </a:endParaRPr>
          </a:p>
        </p:txBody>
      </p:sp>
      <p:sp>
        <p:nvSpPr>
          <p:cNvPr id="1589" name="Google Shape;1589;p168"/>
          <p:cNvSpPr txBox="1">
            <a:spLocks noGrp="1"/>
          </p:cNvSpPr>
          <p:nvPr>
            <p:ph type="ctrTitle" idx="4294967295"/>
          </p:nvPr>
        </p:nvSpPr>
        <p:spPr>
          <a:xfrm>
            <a:off x="0" y="1071562"/>
            <a:ext cx="77724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590" name="Google Shape;1590;p168"/>
          <p:cNvSpPr txBox="1"/>
          <p:nvPr/>
        </p:nvSpPr>
        <p:spPr>
          <a:xfrm>
            <a:off x="250825" y="1989137"/>
            <a:ext cx="61215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3 - Restrições de Segurança</a:t>
            </a:r>
            <a:endParaRPr sz="1400" b="0" i="0" u="none" strike="noStrike" cap="none">
              <a:solidFill>
                <a:srgbClr val="000000"/>
              </a:solidFill>
              <a:latin typeface="Arial"/>
              <a:ea typeface="Arial"/>
              <a:cs typeface="Arial"/>
              <a:sym typeface="Arial"/>
            </a:endParaRPr>
          </a:p>
        </p:txBody>
      </p:sp>
      <p:sp>
        <p:nvSpPr>
          <p:cNvPr id="1591" name="Google Shape;1591;p168"/>
          <p:cNvSpPr txBox="1"/>
          <p:nvPr/>
        </p:nvSpPr>
        <p:spPr>
          <a:xfrm>
            <a:off x="250825" y="2708275"/>
            <a:ext cx="3960900" cy="9477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Define para cada usuário o nível de acesso a ele concedido (</a:t>
            </a:r>
            <a:r>
              <a:rPr lang="en-US" sz="2000" b="1" i="0" u="none" strike="noStrike" cap="none">
                <a:solidFill>
                  <a:schemeClr val="dk1"/>
                </a:solidFill>
                <a:latin typeface="Arial"/>
                <a:ea typeface="Arial"/>
                <a:cs typeface="Arial"/>
                <a:sym typeface="Arial"/>
              </a:rPr>
              <a:t>leitura, leitura e gravação ou sem acesso</a:t>
            </a:r>
            <a:r>
              <a:rPr lang="en-US" sz="2000" b="0" i="0" u="none" strike="noStrike" cap="none">
                <a:solidFill>
                  <a:schemeClr val="dk1"/>
                </a:solidFill>
                <a:latin typeface="Arial"/>
                <a:ea typeface="Arial"/>
                <a:cs typeface="Arial"/>
                <a:sym typeface="Arial"/>
              </a:rPr>
              <a:t>) ao arquivo e/ou campo.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Este recurso </a:t>
            </a:r>
            <a:r>
              <a:rPr lang="en-US" sz="2000" b="1" i="0" u="none" strike="noStrike" cap="none">
                <a:solidFill>
                  <a:schemeClr val="dk1"/>
                </a:solidFill>
                <a:latin typeface="Arial"/>
                <a:ea typeface="Arial"/>
                <a:cs typeface="Arial"/>
                <a:sym typeface="Arial"/>
              </a:rPr>
              <a:t>impede</a:t>
            </a:r>
            <a:r>
              <a:rPr lang="en-US" sz="2000" b="0" i="0" u="none" strike="noStrike" cap="none">
                <a:solidFill>
                  <a:schemeClr val="dk1"/>
                </a:solidFill>
                <a:latin typeface="Arial"/>
                <a:ea typeface="Arial"/>
                <a:cs typeface="Arial"/>
                <a:sym typeface="Arial"/>
              </a:rPr>
              <a:t> que pessoas </a:t>
            </a:r>
            <a:r>
              <a:rPr lang="en-US" sz="2000" b="1" i="0" u="none" strike="noStrike" cap="none">
                <a:solidFill>
                  <a:schemeClr val="dk1"/>
                </a:solidFill>
                <a:latin typeface="Arial"/>
                <a:ea typeface="Arial"/>
                <a:cs typeface="Arial"/>
                <a:sym typeface="Arial"/>
              </a:rPr>
              <a:t>não autorizadas </a:t>
            </a:r>
            <a:r>
              <a:rPr lang="en-US" sz="2000" b="0" i="0" u="none" strike="noStrike" cap="none">
                <a:solidFill>
                  <a:schemeClr val="dk1"/>
                </a:solidFill>
                <a:latin typeface="Arial"/>
                <a:ea typeface="Arial"/>
                <a:cs typeface="Arial"/>
                <a:sym typeface="Arial"/>
              </a:rPr>
              <a:t>utilizem ou atualizem um determinado arquivo ou campo.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592" name="Google Shape;1592;p168"/>
          <p:cNvPicPr preferRelativeResize="0"/>
          <p:nvPr/>
        </p:nvPicPr>
        <p:blipFill rotWithShape="1">
          <a:blip r:embed="rId3">
            <a:alphaModFix/>
          </a:blip>
          <a:srcRect/>
          <a:stretch/>
        </p:blipFill>
        <p:spPr>
          <a:xfrm>
            <a:off x="4572000" y="2205037"/>
            <a:ext cx="4379911" cy="2541587"/>
          </a:xfrm>
          <a:prstGeom prst="rect">
            <a:avLst/>
          </a:prstGeom>
          <a:noFill/>
          <a:ln>
            <a:noFill/>
          </a:ln>
        </p:spPr>
      </p:pic>
      <p:pic>
        <p:nvPicPr>
          <p:cNvPr id="1593" name="Google Shape;1593;p168"/>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594" name="Google Shape;1594;p16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Tree>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p16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73</a:t>
            </a:fld>
            <a:endParaRPr sz="1400" b="0" i="0" u="none" strike="noStrike" cap="none">
              <a:solidFill>
                <a:srgbClr val="000000"/>
              </a:solidFill>
              <a:latin typeface="Arial"/>
              <a:ea typeface="Arial"/>
              <a:cs typeface="Arial"/>
              <a:sym typeface="Arial"/>
            </a:endParaRPr>
          </a:p>
        </p:txBody>
      </p:sp>
      <p:sp>
        <p:nvSpPr>
          <p:cNvPr id="1600" name="Google Shape;1600;p169"/>
          <p:cNvSpPr txBox="1">
            <a:spLocks noGrp="1"/>
          </p:cNvSpPr>
          <p:nvPr>
            <p:ph type="ctrTitle" idx="4294967295"/>
          </p:nvPr>
        </p:nvSpPr>
        <p:spPr>
          <a:xfrm>
            <a:off x="0" y="1071562"/>
            <a:ext cx="77724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601" name="Google Shape;1601;p169"/>
          <p:cNvSpPr txBox="1"/>
          <p:nvPr/>
        </p:nvSpPr>
        <p:spPr>
          <a:xfrm>
            <a:off x="250825" y="1989137"/>
            <a:ext cx="61215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4 - Padronização dos Dados</a:t>
            </a:r>
            <a:r>
              <a:rPr lang="en-US" sz="20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602" name="Google Shape;1602;p169"/>
          <p:cNvSpPr txBox="1"/>
          <p:nvPr/>
        </p:nvSpPr>
        <p:spPr>
          <a:xfrm>
            <a:off x="250825" y="2708275"/>
            <a:ext cx="3744900" cy="9477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Permite que os campos armazenados na base de dados sejam </a:t>
            </a:r>
            <a:r>
              <a:rPr lang="en-US" sz="2000" b="1" i="0" u="none" strike="noStrike" cap="none">
                <a:solidFill>
                  <a:schemeClr val="dk1"/>
                </a:solidFill>
                <a:latin typeface="Arial"/>
                <a:ea typeface="Arial"/>
                <a:cs typeface="Arial"/>
                <a:sym typeface="Arial"/>
              </a:rPr>
              <a:t>padronizados</a:t>
            </a:r>
            <a:r>
              <a:rPr lang="en-US" sz="2000" b="0" i="0" u="none" strike="noStrike" cap="none">
                <a:solidFill>
                  <a:schemeClr val="dk1"/>
                </a:solidFill>
                <a:latin typeface="Arial"/>
                <a:ea typeface="Arial"/>
                <a:cs typeface="Arial"/>
                <a:sym typeface="Arial"/>
              </a:rPr>
              <a:t> segundo um determinado formato de armazenamento.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Ex. Para o campo "</a:t>
            </a:r>
            <a:r>
              <a:rPr lang="en-US" sz="2000" b="1" i="0" u="none" strike="noStrike" cap="none">
                <a:solidFill>
                  <a:schemeClr val="dk1"/>
                </a:solidFill>
                <a:latin typeface="Arial"/>
                <a:ea typeface="Arial"/>
                <a:cs typeface="Arial"/>
                <a:sym typeface="Arial"/>
              </a:rPr>
              <a:t>Sexo</a:t>
            </a:r>
            <a:r>
              <a:rPr lang="en-US" sz="2000" b="0" i="0" u="none" strike="noStrike" cap="none">
                <a:solidFill>
                  <a:schemeClr val="dk1"/>
                </a:solidFill>
                <a:latin typeface="Arial"/>
                <a:ea typeface="Arial"/>
                <a:cs typeface="Arial"/>
                <a:sym typeface="Arial"/>
              </a:rPr>
              <a:t>" somente será permitido armazenamento dos conteúdos "</a:t>
            </a:r>
            <a:r>
              <a:rPr lang="en-US" sz="2000" b="1" i="0" u="none" strike="noStrike" cap="none">
                <a:solidFill>
                  <a:schemeClr val="dk1"/>
                </a:solidFill>
                <a:latin typeface="Arial"/>
                <a:ea typeface="Arial"/>
                <a:cs typeface="Arial"/>
                <a:sym typeface="Arial"/>
              </a:rPr>
              <a:t>M</a:t>
            </a:r>
            <a:r>
              <a:rPr lang="en-US" sz="2000" b="0" i="0" u="none" strike="noStrike" cap="none">
                <a:solidFill>
                  <a:schemeClr val="dk1"/>
                </a:solidFill>
                <a:latin typeface="Arial"/>
                <a:ea typeface="Arial"/>
                <a:cs typeface="Arial"/>
                <a:sym typeface="Arial"/>
              </a:rPr>
              <a:t>" ou "</a:t>
            </a:r>
            <a:r>
              <a:rPr lang="en-US" sz="2000" b="1" i="0" u="none" strike="noStrike" cap="none">
                <a:solidFill>
                  <a:schemeClr val="dk1"/>
                </a:solidFill>
                <a:latin typeface="Arial"/>
                <a:ea typeface="Arial"/>
                <a:cs typeface="Arial"/>
                <a:sym typeface="Arial"/>
              </a:rPr>
              <a:t>F</a:t>
            </a:r>
            <a:r>
              <a:rPr lang="en-US" sz="2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603" name="Google Shape;1603;p169"/>
          <p:cNvPicPr preferRelativeResize="0"/>
          <p:nvPr/>
        </p:nvPicPr>
        <p:blipFill rotWithShape="1">
          <a:blip r:embed="rId3">
            <a:alphaModFix/>
          </a:blip>
          <a:srcRect/>
          <a:stretch/>
        </p:blipFill>
        <p:spPr>
          <a:xfrm>
            <a:off x="4051300" y="1579562"/>
            <a:ext cx="4953000" cy="1266825"/>
          </a:xfrm>
          <a:prstGeom prst="rect">
            <a:avLst/>
          </a:prstGeom>
          <a:noFill/>
          <a:ln>
            <a:noFill/>
          </a:ln>
        </p:spPr>
      </p:pic>
      <p:pic>
        <p:nvPicPr>
          <p:cNvPr id="1604" name="Google Shape;1604;p169"/>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605" name="Google Shape;1605;p16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606" name="Google Shape;1606;p169"/>
          <p:cNvPicPr preferRelativeResize="0"/>
          <p:nvPr/>
        </p:nvPicPr>
        <p:blipFill rotWithShape="1">
          <a:blip r:embed="rId5">
            <a:alphaModFix/>
          </a:blip>
          <a:srcRect/>
          <a:stretch/>
        </p:blipFill>
        <p:spPr>
          <a:xfrm>
            <a:off x="4051300" y="3067050"/>
            <a:ext cx="4999037" cy="2882900"/>
          </a:xfrm>
          <a:prstGeom prst="rect">
            <a:avLst/>
          </a:prstGeom>
          <a:noFill/>
          <a:ln>
            <a:noFill/>
          </a:ln>
        </p:spPr>
      </p:pic>
    </p:spTree>
  </p:cSld>
  <p:clrMapOvr>
    <a:masterClrMapping/>
  </p:clrMapOvr>
  <p:transition>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10"/>
        <p:cNvGrpSpPr/>
        <p:nvPr/>
      </p:nvGrpSpPr>
      <p:grpSpPr>
        <a:xfrm>
          <a:off x="0" y="0"/>
          <a:ext cx="0" cy="0"/>
          <a:chOff x="0" y="0"/>
          <a:chExt cx="0" cy="0"/>
        </a:xfrm>
      </p:grpSpPr>
      <p:sp>
        <p:nvSpPr>
          <p:cNvPr id="1611" name="Google Shape;1611;p17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74</a:t>
            </a:fld>
            <a:endParaRPr sz="1400" b="0" i="0" u="none" strike="noStrike" cap="none">
              <a:solidFill>
                <a:srgbClr val="000000"/>
              </a:solidFill>
              <a:latin typeface="Arial"/>
              <a:ea typeface="Arial"/>
              <a:cs typeface="Arial"/>
              <a:sym typeface="Arial"/>
            </a:endParaRPr>
          </a:p>
        </p:txBody>
      </p:sp>
      <p:sp>
        <p:nvSpPr>
          <p:cNvPr id="1612" name="Google Shape;1612;p170"/>
          <p:cNvSpPr txBox="1">
            <a:spLocks noGrp="1"/>
          </p:cNvSpPr>
          <p:nvPr>
            <p:ph type="ctrTitle" idx="4294967295"/>
          </p:nvPr>
        </p:nvSpPr>
        <p:spPr>
          <a:xfrm>
            <a:off x="30162" y="755650"/>
            <a:ext cx="77724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613" name="Google Shape;1613;p170"/>
          <p:cNvSpPr txBox="1"/>
          <p:nvPr/>
        </p:nvSpPr>
        <p:spPr>
          <a:xfrm>
            <a:off x="250825" y="1195387"/>
            <a:ext cx="61215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5 - Independência dos Dados</a:t>
            </a:r>
            <a:endParaRPr sz="1400" b="0" i="0" u="none" strike="noStrike" cap="none">
              <a:solidFill>
                <a:srgbClr val="000000"/>
              </a:solidFill>
              <a:latin typeface="Arial"/>
              <a:ea typeface="Arial"/>
              <a:cs typeface="Arial"/>
              <a:sym typeface="Arial"/>
            </a:endParaRPr>
          </a:p>
        </p:txBody>
      </p:sp>
      <p:pic>
        <p:nvPicPr>
          <p:cNvPr id="1614" name="Google Shape;1614;p170"/>
          <p:cNvPicPr preferRelativeResize="0"/>
          <p:nvPr/>
        </p:nvPicPr>
        <p:blipFill rotWithShape="1">
          <a:blip r:embed="rId3">
            <a:alphaModFix/>
          </a:blip>
          <a:srcRect/>
          <a:stretch/>
        </p:blipFill>
        <p:spPr>
          <a:xfrm>
            <a:off x="7402512" y="1395412"/>
            <a:ext cx="1401762" cy="1241425"/>
          </a:xfrm>
          <a:prstGeom prst="rect">
            <a:avLst/>
          </a:prstGeom>
          <a:noFill/>
          <a:ln>
            <a:noFill/>
          </a:ln>
        </p:spPr>
      </p:pic>
      <p:pic>
        <p:nvPicPr>
          <p:cNvPr id="1615" name="Google Shape;1615;p170"/>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616" name="Google Shape;1616;p170"/>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617" name="Google Shape;1617;p170"/>
          <p:cNvSpPr txBox="1"/>
          <p:nvPr/>
        </p:nvSpPr>
        <p:spPr>
          <a:xfrm>
            <a:off x="258762" y="1844675"/>
            <a:ext cx="7345500" cy="42783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Noto Sans Symbols"/>
              <a:buChar char="⮚"/>
            </a:pPr>
            <a:r>
              <a:rPr lang="en-US" sz="2400" b="1" i="0" u="none" strike="noStrike" cap="none">
                <a:solidFill>
                  <a:schemeClr val="dk1"/>
                </a:solidFill>
                <a:latin typeface="Calibri"/>
                <a:ea typeface="Calibri"/>
                <a:cs typeface="Calibri"/>
                <a:sym typeface="Calibri"/>
              </a:rPr>
              <a:t>Existem 2 tipos de Independência</a:t>
            </a:r>
            <a:endParaRPr sz="1400" b="0" i="0" u="none" strike="noStrike" cap="none">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chemeClr val="dk1"/>
              </a:buClr>
              <a:buSzPts val="2400"/>
              <a:buFont typeface="Noto Sans Symbols"/>
              <a:buNone/>
            </a:pPr>
            <a:endParaRPr sz="2400" b="1" i="0" u="none" strike="noStrike" cap="none">
              <a:solidFill>
                <a:schemeClr val="dk1"/>
              </a:solidFill>
              <a:latin typeface="Calibri"/>
              <a:ea typeface="Calibri"/>
              <a:cs typeface="Calibri"/>
              <a:sym typeface="Calibri"/>
            </a:endParaRPr>
          </a:p>
          <a:p>
            <a:pPr marL="342900" marR="0" lvl="0" indent="-342900" algn="just" rtl="0">
              <a:lnSpc>
                <a:spcPct val="100000"/>
              </a:lnSpc>
              <a:spcBef>
                <a:spcPts val="0"/>
              </a:spcBef>
              <a:spcAft>
                <a:spcPts val="0"/>
              </a:spcAft>
              <a:buClr>
                <a:schemeClr val="dk1"/>
              </a:buClr>
              <a:buSzPts val="2400"/>
              <a:buFont typeface="Noto Sans Symbols"/>
              <a:buChar char="⮚"/>
            </a:pPr>
            <a:r>
              <a:rPr lang="en-US" sz="2400" b="1" i="0" u="none" strike="noStrike" cap="none">
                <a:solidFill>
                  <a:schemeClr val="dk1"/>
                </a:solidFill>
                <a:latin typeface="Calibri"/>
                <a:ea typeface="Calibri"/>
                <a:cs typeface="Calibri"/>
                <a:sym typeface="Calibri"/>
              </a:rPr>
              <a:t>Independência física de dados: </a:t>
            </a:r>
            <a:r>
              <a:rPr lang="en-US" sz="2400" b="0" i="0" u="none" strike="noStrike" cap="none">
                <a:solidFill>
                  <a:schemeClr val="dk1"/>
                </a:solidFill>
                <a:latin typeface="Calibri"/>
                <a:ea typeface="Calibri"/>
                <a:cs typeface="Calibri"/>
                <a:sym typeface="Calibri"/>
              </a:rPr>
              <a:t>Habilidade de modificar o </a:t>
            </a:r>
            <a:r>
              <a:rPr lang="en-US" sz="2400" b="1" i="0" u="none" strike="noStrike" cap="none">
                <a:solidFill>
                  <a:schemeClr val="dk1"/>
                </a:solidFill>
                <a:latin typeface="Calibri"/>
                <a:ea typeface="Calibri"/>
                <a:cs typeface="Calibri"/>
                <a:sym typeface="Calibri"/>
              </a:rPr>
              <a:t>esquema físico </a:t>
            </a:r>
            <a:r>
              <a:rPr lang="en-US" sz="2400" b="0" i="0" u="none" strike="noStrike" cap="none">
                <a:solidFill>
                  <a:schemeClr val="dk1"/>
                </a:solidFill>
                <a:latin typeface="Calibri"/>
                <a:ea typeface="Calibri"/>
                <a:cs typeface="Calibri"/>
                <a:sym typeface="Calibri"/>
              </a:rPr>
              <a:t>sem a necessidade de reescrever os programas aplicativos</a:t>
            </a:r>
            <a:endParaRPr sz="1400" b="0" i="0" u="none" strike="noStrike" cap="none">
              <a:solidFill>
                <a:srgbClr val="000000"/>
              </a:solidFill>
              <a:latin typeface="Arial"/>
              <a:ea typeface="Arial"/>
              <a:cs typeface="Arial"/>
              <a:sym typeface="Arial"/>
            </a:endParaRPr>
          </a:p>
          <a:p>
            <a:pPr marL="1485900" marR="0" lvl="2"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Estas modificações são necessárias para melhorar o desempenho</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Noto Sans Symbols"/>
              <a:buChar char="⮚"/>
            </a:pPr>
            <a:r>
              <a:rPr lang="en-US" sz="2400" b="1" i="0" u="none" strike="noStrike" cap="none">
                <a:solidFill>
                  <a:schemeClr val="dk1"/>
                </a:solidFill>
                <a:latin typeface="Calibri"/>
                <a:ea typeface="Calibri"/>
                <a:cs typeface="Calibri"/>
                <a:sym typeface="Calibri"/>
              </a:rPr>
              <a:t>Independência lógica de dados: </a:t>
            </a:r>
            <a:r>
              <a:rPr lang="en-US" sz="2400" b="0" i="0" u="none" strike="noStrike" cap="none">
                <a:solidFill>
                  <a:schemeClr val="dk1"/>
                </a:solidFill>
                <a:latin typeface="Calibri"/>
                <a:ea typeface="Calibri"/>
                <a:cs typeface="Calibri"/>
                <a:sym typeface="Calibri"/>
              </a:rPr>
              <a:t>Habilidade de modificar o esquema conceitual sem a necessidade de reescrever os programas aplicativos</a:t>
            </a:r>
            <a:endParaRPr sz="1400" b="0" i="0" u="none" strike="noStrike" cap="none">
              <a:solidFill>
                <a:srgbClr val="000000"/>
              </a:solidFill>
              <a:latin typeface="Arial"/>
              <a:ea typeface="Arial"/>
              <a:cs typeface="Arial"/>
              <a:sym typeface="Arial"/>
            </a:endParaRPr>
          </a:p>
          <a:p>
            <a:pPr marL="1485900" marR="0" lvl="2"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Estas modificações são necessárias quando a estrutura lógica é alterada. EX: Adição de um novo atributo</a:t>
            </a:r>
            <a:endParaRPr sz="1400" b="0" i="0" u="none" strike="noStrike" cap="none">
              <a:solidFill>
                <a:srgbClr val="000000"/>
              </a:solidFill>
              <a:latin typeface="Arial"/>
              <a:ea typeface="Arial"/>
              <a:cs typeface="Arial"/>
              <a:sym typeface="Arial"/>
            </a:endParaRPr>
          </a:p>
        </p:txBody>
      </p:sp>
    </p:spTree>
  </p:cSld>
  <p:clrMapOvr>
    <a:masterClrMapping/>
  </p:clrMapOvr>
  <p:transition>
    <p:fade thruBlk="1"/>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7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75</a:t>
            </a:fld>
            <a:endParaRPr sz="1400" b="0" i="0" u="none" strike="noStrike" cap="none">
              <a:solidFill>
                <a:srgbClr val="000000"/>
              </a:solidFill>
              <a:latin typeface="Arial"/>
              <a:ea typeface="Arial"/>
              <a:cs typeface="Arial"/>
              <a:sym typeface="Arial"/>
            </a:endParaRPr>
          </a:p>
        </p:txBody>
      </p:sp>
      <p:sp>
        <p:nvSpPr>
          <p:cNvPr id="1623" name="Google Shape;1623;p171"/>
          <p:cNvSpPr txBox="1">
            <a:spLocks noGrp="1"/>
          </p:cNvSpPr>
          <p:nvPr>
            <p:ph type="ctrTitle" idx="4294967295"/>
          </p:nvPr>
        </p:nvSpPr>
        <p:spPr>
          <a:xfrm>
            <a:off x="0" y="1071562"/>
            <a:ext cx="77724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624" name="Google Shape;1624;p171"/>
          <p:cNvSpPr txBox="1"/>
          <p:nvPr/>
        </p:nvSpPr>
        <p:spPr>
          <a:xfrm>
            <a:off x="250825" y="1989137"/>
            <a:ext cx="61215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6 - Integridade referencial </a:t>
            </a:r>
            <a:endParaRPr sz="1400" b="0" i="0" u="none" strike="noStrike" cap="none">
              <a:solidFill>
                <a:srgbClr val="000000"/>
              </a:solidFill>
              <a:latin typeface="Arial"/>
              <a:ea typeface="Arial"/>
              <a:cs typeface="Arial"/>
              <a:sym typeface="Arial"/>
            </a:endParaRPr>
          </a:p>
        </p:txBody>
      </p:sp>
      <p:sp>
        <p:nvSpPr>
          <p:cNvPr id="1625" name="Google Shape;1625;p171"/>
          <p:cNvSpPr txBox="1"/>
          <p:nvPr/>
        </p:nvSpPr>
        <p:spPr>
          <a:xfrm>
            <a:off x="250825" y="2708275"/>
            <a:ext cx="5760900" cy="9477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Consiste em impedir que um determinado código ou chave em uma tabela </a:t>
            </a:r>
            <a:r>
              <a:rPr lang="en-US" sz="2000" b="1" i="0" u="none" strike="noStrike" cap="none">
                <a:solidFill>
                  <a:schemeClr val="dk1"/>
                </a:solidFill>
                <a:latin typeface="Arial"/>
                <a:ea typeface="Arial"/>
                <a:cs typeface="Arial"/>
                <a:sym typeface="Arial"/>
              </a:rPr>
              <a:t>não tenha correspondência em outra tabela.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pic>
        <p:nvPicPr>
          <p:cNvPr id="1626" name="Google Shape;1626;p17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627" name="Google Shape;1627;p171"/>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628" name="Google Shape;1628;p171"/>
          <p:cNvPicPr preferRelativeResize="0"/>
          <p:nvPr/>
        </p:nvPicPr>
        <p:blipFill rotWithShape="1">
          <a:blip r:embed="rId4">
            <a:alphaModFix/>
          </a:blip>
          <a:srcRect/>
          <a:stretch/>
        </p:blipFill>
        <p:spPr>
          <a:xfrm>
            <a:off x="1331912" y="3860800"/>
            <a:ext cx="6791325" cy="2095500"/>
          </a:xfrm>
          <a:prstGeom prst="rect">
            <a:avLst/>
          </a:prstGeom>
          <a:noFill/>
          <a:ln>
            <a:noFill/>
          </a:ln>
        </p:spPr>
      </p:pic>
    </p:spTree>
  </p:cSld>
  <p:clrMapOvr>
    <a:masterClrMapping/>
  </p:clrMapOvr>
  <p:transition>
    <p:fade thruBlk="1"/>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17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76</a:t>
            </a:fld>
            <a:endParaRPr sz="1400" b="0" i="0" u="none" strike="noStrike" cap="none">
              <a:solidFill>
                <a:srgbClr val="000000"/>
              </a:solidFill>
              <a:latin typeface="Arial"/>
              <a:ea typeface="Arial"/>
              <a:cs typeface="Arial"/>
              <a:sym typeface="Arial"/>
            </a:endParaRPr>
          </a:p>
        </p:txBody>
      </p:sp>
      <p:sp>
        <p:nvSpPr>
          <p:cNvPr id="1634" name="Google Shape;1634;p172"/>
          <p:cNvSpPr txBox="1">
            <a:spLocks noGrp="1"/>
          </p:cNvSpPr>
          <p:nvPr>
            <p:ph type="ctrTitle" idx="4294967295"/>
          </p:nvPr>
        </p:nvSpPr>
        <p:spPr>
          <a:xfrm>
            <a:off x="0" y="1071562"/>
            <a:ext cx="77724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635" name="Google Shape;1635;p172"/>
          <p:cNvSpPr txBox="1"/>
          <p:nvPr/>
        </p:nvSpPr>
        <p:spPr>
          <a:xfrm>
            <a:off x="250825" y="1989137"/>
            <a:ext cx="6121500" cy="70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7 - Recuperação de falhas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sp>
        <p:nvSpPr>
          <p:cNvPr id="1636" name="Google Shape;1636;p172"/>
          <p:cNvSpPr txBox="1"/>
          <p:nvPr/>
        </p:nvSpPr>
        <p:spPr>
          <a:xfrm>
            <a:off x="250825" y="2557462"/>
            <a:ext cx="4465500" cy="947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Garantia de ACID </a:t>
            </a:r>
            <a:r>
              <a:rPr lang="en-US" sz="2000" b="0" i="0" u="none" strike="noStrike" cap="none">
                <a:solidFill>
                  <a:schemeClr val="dk1"/>
                </a:solidFill>
                <a:latin typeface="Arial"/>
                <a:ea typeface="Arial"/>
                <a:cs typeface="Arial"/>
                <a:sym typeface="Arial"/>
              </a:rPr>
              <a:t>– </a:t>
            </a:r>
            <a:r>
              <a:rPr lang="en-US" sz="2000" b="0" i="0" u="none" strike="noStrike" cap="none">
                <a:solidFill>
                  <a:srgbClr val="800000"/>
                </a:solidFill>
                <a:latin typeface="Arial"/>
                <a:ea typeface="Arial"/>
                <a:cs typeface="Arial"/>
                <a:sym typeface="Arial"/>
              </a:rPr>
              <a:t>atomicidade, consistência, isolamento</a:t>
            </a:r>
            <a:r>
              <a:rPr lang="en-US" sz="2000" b="0" i="0" u="none" strike="noStrike" cap="none">
                <a:solidFill>
                  <a:schemeClr val="dk1"/>
                </a:solidFill>
                <a:latin typeface="Arial"/>
                <a:ea typeface="Arial"/>
                <a:cs typeface="Arial"/>
                <a:sym typeface="Arial"/>
              </a:rPr>
              <a:t> e </a:t>
            </a:r>
            <a:r>
              <a:rPr lang="en-US" sz="2000" b="0" i="0" u="none" strike="noStrike" cap="none">
                <a:solidFill>
                  <a:srgbClr val="800000"/>
                </a:solidFill>
                <a:latin typeface="Arial"/>
                <a:ea typeface="Arial"/>
                <a:cs typeface="Arial"/>
                <a:sym typeface="Arial"/>
              </a:rPr>
              <a:t>durabilidade</a:t>
            </a:r>
            <a:r>
              <a:rPr lang="en-US" sz="2000" b="0" i="0" u="none" strike="noStrike" cap="none">
                <a:solidFill>
                  <a:schemeClr val="dk1"/>
                </a:solidFill>
                <a:latin typeface="Arial"/>
                <a:ea typeface="Arial"/>
                <a:cs typeface="Arial"/>
                <a:sym typeface="Arial"/>
              </a:rPr>
              <a:t> de Transações requer um</a:t>
            </a:r>
            <a:r>
              <a:rPr lang="en-US" sz="2000" b="0" i="0" u="none" strike="noStrike" cap="none">
                <a:solidFill>
                  <a:srgbClr val="800000"/>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SGBD</a:t>
            </a:r>
            <a:r>
              <a:rPr lang="en-US" sz="2000" b="0" i="0" u="none" strike="noStrike" cap="none">
                <a:solidFill>
                  <a:srgbClr val="800000"/>
                </a:solidFill>
                <a:latin typeface="Arial"/>
                <a:ea typeface="Arial"/>
                <a:cs typeface="Arial"/>
                <a:sym typeface="Arial"/>
              </a:rPr>
              <a:t> tolerante a falhas.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Tolerância a falhas em BDs </a:t>
            </a:r>
            <a:endParaRPr sz="1400" b="0" i="0" u="none" strike="noStrike" cap="none">
              <a:solidFill>
                <a:srgbClr val="000000"/>
              </a:solidFill>
              <a:latin typeface="Arial"/>
              <a:ea typeface="Arial"/>
              <a:cs typeface="Arial"/>
              <a:sym typeface="Arial"/>
            </a:endParaRPr>
          </a:p>
          <a:p>
            <a:pPr marL="800100" marR="0" lvl="1" indent="-342900" algn="just" rtl="0">
              <a:lnSpc>
                <a:spcPct val="150000"/>
              </a:lnSpc>
              <a:spcBef>
                <a:spcPts val="0"/>
              </a:spcBef>
              <a:spcAft>
                <a:spcPts val="0"/>
              </a:spcAft>
              <a:buClr>
                <a:srgbClr val="800000"/>
              </a:buClr>
              <a:buSzPts val="2000"/>
              <a:buFont typeface="Arial"/>
              <a:buChar char="-"/>
            </a:pPr>
            <a:r>
              <a:rPr lang="en-US" sz="2000" b="1" i="0" u="none" strike="noStrike" cap="none">
                <a:solidFill>
                  <a:srgbClr val="800000"/>
                </a:solidFill>
                <a:latin typeface="Arial"/>
                <a:ea typeface="Arial"/>
                <a:cs typeface="Arial"/>
                <a:sym typeface="Arial"/>
              </a:rPr>
              <a:t>Falha de Transação</a:t>
            </a:r>
            <a:endParaRPr sz="1400" b="0" i="0" u="none" strike="noStrike" cap="none">
              <a:solidFill>
                <a:srgbClr val="000000"/>
              </a:solidFill>
              <a:latin typeface="Arial"/>
              <a:ea typeface="Arial"/>
              <a:cs typeface="Arial"/>
              <a:sym typeface="Arial"/>
            </a:endParaRPr>
          </a:p>
          <a:p>
            <a:pPr marL="800100" marR="0" lvl="1" indent="-342900" algn="just" rtl="0">
              <a:lnSpc>
                <a:spcPct val="150000"/>
              </a:lnSpc>
              <a:spcBef>
                <a:spcPts val="0"/>
              </a:spcBef>
              <a:spcAft>
                <a:spcPts val="0"/>
              </a:spcAft>
              <a:buClr>
                <a:srgbClr val="800000"/>
              </a:buClr>
              <a:buSzPts val="2000"/>
              <a:buFont typeface="Arial"/>
              <a:buChar char="-"/>
            </a:pPr>
            <a:r>
              <a:rPr lang="en-US" sz="2000" b="1" i="0" u="none" strike="noStrike" cap="none">
                <a:solidFill>
                  <a:srgbClr val="800000"/>
                </a:solidFill>
                <a:latin typeface="Arial"/>
                <a:ea typeface="Arial"/>
                <a:cs typeface="Arial"/>
                <a:sym typeface="Arial"/>
              </a:rPr>
              <a:t>Falha de sistema</a:t>
            </a:r>
            <a:endParaRPr sz="1400" b="0" i="0" u="none" strike="noStrike" cap="none">
              <a:solidFill>
                <a:srgbClr val="000000"/>
              </a:solidFill>
              <a:latin typeface="Arial"/>
              <a:ea typeface="Arial"/>
              <a:cs typeface="Arial"/>
              <a:sym typeface="Arial"/>
            </a:endParaRPr>
          </a:p>
          <a:p>
            <a:pPr marL="800100" marR="0" lvl="1" indent="-342900" algn="just" rtl="0">
              <a:lnSpc>
                <a:spcPct val="150000"/>
              </a:lnSpc>
              <a:spcBef>
                <a:spcPts val="0"/>
              </a:spcBef>
              <a:spcAft>
                <a:spcPts val="0"/>
              </a:spcAft>
              <a:buClr>
                <a:srgbClr val="800000"/>
              </a:buClr>
              <a:buSzPts val="2000"/>
              <a:buFont typeface="Arial"/>
              <a:buChar char="-"/>
            </a:pPr>
            <a:r>
              <a:rPr lang="en-US" sz="2000" b="1" i="0" u="none" strike="noStrike" cap="none">
                <a:solidFill>
                  <a:srgbClr val="800000"/>
                </a:solidFill>
                <a:latin typeface="Arial"/>
                <a:ea typeface="Arial"/>
                <a:cs typeface="Arial"/>
                <a:sym typeface="Arial"/>
              </a:rPr>
              <a:t>Falha de meio de armazenamento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rgbClr val="8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rgbClr val="8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800000"/>
              </a:solidFill>
              <a:latin typeface="Arial"/>
              <a:ea typeface="Arial"/>
              <a:cs typeface="Arial"/>
              <a:sym typeface="Arial"/>
            </a:endParaRPr>
          </a:p>
        </p:txBody>
      </p:sp>
      <p:pic>
        <p:nvPicPr>
          <p:cNvPr id="1637" name="Google Shape;1637;p172"/>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1638" name="Google Shape;1638;p172"/>
          <p:cNvPicPr preferRelativeResize="0"/>
          <p:nvPr/>
        </p:nvPicPr>
        <p:blipFill rotWithShape="1">
          <a:blip r:embed="rId4">
            <a:alphaModFix/>
          </a:blip>
          <a:srcRect/>
          <a:stretch/>
        </p:blipFill>
        <p:spPr>
          <a:xfrm>
            <a:off x="4878387" y="1612900"/>
            <a:ext cx="2987676" cy="1927225"/>
          </a:xfrm>
          <a:prstGeom prst="rect">
            <a:avLst/>
          </a:prstGeom>
          <a:noFill/>
          <a:ln>
            <a:noFill/>
          </a:ln>
        </p:spPr>
      </p:pic>
      <p:sp>
        <p:nvSpPr>
          <p:cNvPr id="1639" name="Google Shape;1639;p172"/>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640" name="Google Shape;1640;p172"/>
          <p:cNvPicPr preferRelativeResize="0"/>
          <p:nvPr/>
        </p:nvPicPr>
        <p:blipFill rotWithShape="1">
          <a:blip r:embed="rId5">
            <a:alphaModFix/>
          </a:blip>
          <a:srcRect/>
          <a:stretch/>
        </p:blipFill>
        <p:spPr>
          <a:xfrm>
            <a:off x="6042025" y="3860800"/>
            <a:ext cx="2879724" cy="1943100"/>
          </a:xfrm>
          <a:prstGeom prst="rect">
            <a:avLst/>
          </a:prstGeom>
          <a:noFill/>
          <a:ln>
            <a:noFill/>
          </a:ln>
        </p:spPr>
      </p:pic>
    </p:spTree>
  </p:cSld>
  <p:clrMapOvr>
    <a:masterClrMapping/>
  </p:clrMapOvr>
  <p:transition>
    <p:fade thruBlk="1"/>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p17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77</a:t>
            </a:fld>
            <a:endParaRPr sz="1400" b="0" i="0" u="none" strike="noStrike" cap="none">
              <a:solidFill>
                <a:srgbClr val="000000"/>
              </a:solidFill>
              <a:latin typeface="Arial"/>
              <a:ea typeface="Arial"/>
              <a:cs typeface="Arial"/>
              <a:sym typeface="Arial"/>
            </a:endParaRPr>
          </a:p>
        </p:txBody>
      </p:sp>
      <p:sp>
        <p:nvSpPr>
          <p:cNvPr id="1646" name="Google Shape;1646;p173"/>
          <p:cNvSpPr txBox="1">
            <a:spLocks noGrp="1"/>
          </p:cNvSpPr>
          <p:nvPr>
            <p:ph type="ctrTitle" idx="4294967295"/>
          </p:nvPr>
        </p:nvSpPr>
        <p:spPr>
          <a:xfrm>
            <a:off x="0" y="1071562"/>
            <a:ext cx="77724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647" name="Google Shape;1647;p173"/>
          <p:cNvSpPr txBox="1"/>
          <p:nvPr/>
        </p:nvSpPr>
        <p:spPr>
          <a:xfrm>
            <a:off x="250825" y="1989137"/>
            <a:ext cx="6121500" cy="101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8 - Armazenamento persistente dos dados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endParaRPr sz="20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0000"/>
              </a:solidFill>
              <a:latin typeface="Arial"/>
              <a:ea typeface="Arial"/>
              <a:cs typeface="Arial"/>
              <a:sym typeface="Arial"/>
            </a:endParaRPr>
          </a:p>
        </p:txBody>
      </p:sp>
      <p:sp>
        <p:nvSpPr>
          <p:cNvPr id="1648" name="Google Shape;1648;p173"/>
          <p:cNvSpPr txBox="1"/>
          <p:nvPr/>
        </p:nvSpPr>
        <p:spPr>
          <a:xfrm>
            <a:off x="250825" y="2708275"/>
            <a:ext cx="4141800" cy="947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Quando se grava um dado no Banco de Dados e fica eternizado, ou seja, deixa de ficar volátil na memória RAM e passa a ser escrito num banco de dados de modo que ela não desapareça facilmente.</a:t>
            </a:r>
            <a:endParaRPr sz="1400" b="0" i="0" u="none" strike="noStrike" cap="none">
              <a:solidFill>
                <a:srgbClr val="000000"/>
              </a:solidFill>
              <a:latin typeface="Arial"/>
              <a:ea typeface="Arial"/>
              <a:cs typeface="Arial"/>
              <a:sym typeface="Arial"/>
            </a:endParaRPr>
          </a:p>
        </p:txBody>
      </p:sp>
      <p:pic>
        <p:nvPicPr>
          <p:cNvPr id="1649" name="Google Shape;1649;p173"/>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1650" name="Google Shape;1650;p173"/>
          <p:cNvPicPr preferRelativeResize="0"/>
          <p:nvPr/>
        </p:nvPicPr>
        <p:blipFill rotWithShape="1">
          <a:blip r:embed="rId4">
            <a:alphaModFix/>
          </a:blip>
          <a:srcRect/>
          <a:stretch/>
        </p:blipFill>
        <p:spPr>
          <a:xfrm>
            <a:off x="4716462" y="2754312"/>
            <a:ext cx="4044950" cy="2500312"/>
          </a:xfrm>
          <a:prstGeom prst="rect">
            <a:avLst/>
          </a:prstGeom>
          <a:noFill/>
          <a:ln>
            <a:noFill/>
          </a:ln>
        </p:spPr>
      </p:pic>
      <p:sp>
        <p:nvSpPr>
          <p:cNvPr id="1651" name="Google Shape;1651;p173"/>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Tree>
  </p:cSld>
  <p:clrMapOvr>
    <a:masterClrMapping/>
  </p:clrMapOvr>
  <p:transition>
    <p:fade thruBlk="1"/>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174"/>
          <p:cNvSpPr txBox="1">
            <a:spLocks noGrp="1"/>
          </p:cNvSpPr>
          <p:nvPr>
            <p:ph type="ctrTitle"/>
          </p:nvPr>
        </p:nvSpPr>
        <p:spPr>
          <a:xfrm>
            <a:off x="2195512" y="1989137"/>
            <a:ext cx="72723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2400"/>
              <a:buFont typeface="Arial"/>
              <a:buNone/>
            </a:pPr>
            <a:r>
              <a:rPr lang="en-US" sz="2400" b="1" i="0" u="none">
                <a:solidFill>
                  <a:srgbClr val="FFFFFF"/>
                </a:solidFill>
                <a:latin typeface="Arial"/>
                <a:ea typeface="Arial"/>
                <a:cs typeface="Arial"/>
                <a:sym typeface="Arial"/>
              </a:rPr>
              <a:t>SQL -  Structured Query Language</a:t>
            </a:r>
            <a:r>
              <a:rPr lang="en-US" sz="2400" b="0" i="0" u="none">
                <a:solidFill>
                  <a:srgbClr val="FFFFFF"/>
                </a:solidFill>
                <a:latin typeface="Arial"/>
                <a:ea typeface="Arial"/>
                <a:cs typeface="Arial"/>
                <a:sym typeface="Arial"/>
              </a:rPr>
              <a:t>, </a:t>
            </a:r>
            <a:br>
              <a:rPr lang="en-US" sz="2400" b="0" i="0" u="none">
                <a:solidFill>
                  <a:srgbClr val="FFFFFF"/>
                </a:solidFill>
                <a:latin typeface="Arial"/>
                <a:ea typeface="Arial"/>
                <a:cs typeface="Arial"/>
                <a:sym typeface="Arial"/>
              </a:rPr>
            </a:br>
            <a:r>
              <a:rPr lang="en-US" sz="2400" b="0" i="0" u="none">
                <a:solidFill>
                  <a:srgbClr val="FFFFFF"/>
                </a:solidFill>
                <a:latin typeface="Arial"/>
                <a:ea typeface="Arial"/>
                <a:cs typeface="Arial"/>
                <a:sym typeface="Arial"/>
              </a:rPr>
              <a:t>ou </a:t>
            </a:r>
            <a:br>
              <a:rPr lang="en-US" sz="2400" b="0" i="0" u="none">
                <a:solidFill>
                  <a:srgbClr val="FFFFFF"/>
                </a:solidFill>
                <a:latin typeface="Arial"/>
                <a:ea typeface="Arial"/>
                <a:cs typeface="Arial"/>
                <a:sym typeface="Arial"/>
              </a:rPr>
            </a:br>
            <a:r>
              <a:rPr lang="en-US" sz="2400" b="1" i="0" u="none">
                <a:solidFill>
                  <a:srgbClr val="FFFFFF"/>
                </a:solidFill>
                <a:latin typeface="Arial"/>
                <a:ea typeface="Arial"/>
                <a:cs typeface="Arial"/>
                <a:sym typeface="Arial"/>
              </a:rPr>
              <a:t>Linguagem de Consulta Estruturada</a:t>
            </a:r>
            <a:r>
              <a:rPr lang="en-US" sz="2400" b="0" i="0" u="none">
                <a:solidFill>
                  <a:srgbClr val="FFFFFF"/>
                </a:solidFill>
                <a:latin typeface="Arial"/>
                <a:ea typeface="Arial"/>
                <a:cs typeface="Arial"/>
                <a:sym typeface="Arial"/>
              </a:rPr>
              <a:t>  </a:t>
            </a:r>
            <a:endParaRPr/>
          </a:p>
        </p:txBody>
      </p:sp>
      <p:sp>
        <p:nvSpPr>
          <p:cNvPr id="1657" name="Google Shape;1657;p17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78</a:t>
            </a:fld>
            <a:endParaRPr sz="1400" b="0" i="0" u="none" strike="noStrike" cap="none">
              <a:solidFill>
                <a:srgbClr val="000000"/>
              </a:solidFill>
              <a:latin typeface="Arial"/>
              <a:ea typeface="Arial"/>
              <a:cs typeface="Arial"/>
              <a:sym typeface="Arial"/>
            </a:endParaRPr>
          </a:p>
        </p:txBody>
      </p:sp>
      <p:sp>
        <p:nvSpPr>
          <p:cNvPr id="1658" name="Google Shape;1658;p174"/>
          <p:cNvSpPr txBox="1"/>
          <p:nvPr/>
        </p:nvSpPr>
        <p:spPr>
          <a:xfrm>
            <a:off x="107950" y="6237287"/>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659" name="Google Shape;1659;p174"/>
          <p:cNvPicPr preferRelativeResize="0"/>
          <p:nvPr/>
        </p:nvPicPr>
        <p:blipFill rotWithShape="1">
          <a:blip r:embed="rId3">
            <a:alphaModFix/>
          </a:blip>
          <a:srcRect/>
          <a:stretch/>
        </p:blipFill>
        <p:spPr>
          <a:xfrm>
            <a:off x="7235825" y="260350"/>
            <a:ext cx="1439862" cy="495300"/>
          </a:xfrm>
          <a:prstGeom prst="rect">
            <a:avLst/>
          </a:prstGeom>
          <a:noFill/>
          <a:ln>
            <a:noFill/>
          </a:ln>
        </p:spPr>
      </p:pic>
    </p:spTree>
  </p:cSld>
  <p:clrMapOvr>
    <a:masterClrMapping/>
  </p:clrMapOvr>
  <p:transition>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75"/>
          <p:cNvSpPr txBox="1"/>
          <p:nvPr/>
        </p:nvSpPr>
        <p:spPr>
          <a:xfrm>
            <a:off x="457200" y="6245225"/>
            <a:ext cx="2133600" cy="47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79</a:t>
            </a:fld>
            <a:endParaRPr sz="1400" b="0" i="0" u="none" strike="noStrike" cap="none">
              <a:solidFill>
                <a:srgbClr val="000000"/>
              </a:solidFill>
              <a:latin typeface="Arial"/>
              <a:ea typeface="Arial"/>
              <a:cs typeface="Arial"/>
              <a:sym typeface="Arial"/>
            </a:endParaRPr>
          </a:p>
        </p:txBody>
      </p:sp>
      <p:sp>
        <p:nvSpPr>
          <p:cNvPr id="1665" name="Google Shape;1665;p17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SQL -  Structured Query Language</a:t>
            </a:r>
            <a:endParaRPr/>
          </a:p>
        </p:txBody>
      </p:sp>
      <p:sp>
        <p:nvSpPr>
          <p:cNvPr id="1666" name="Google Shape;1666;p175"/>
          <p:cNvSpPr txBox="1">
            <a:spLocks noGrp="1"/>
          </p:cNvSpPr>
          <p:nvPr>
            <p:ph type="body" idx="1"/>
          </p:nvPr>
        </p:nvSpPr>
        <p:spPr>
          <a:xfrm>
            <a:off x="179387" y="1981200"/>
            <a:ext cx="5292600" cy="4448100"/>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Clr>
                <a:schemeClr val="lt2"/>
              </a:buClr>
              <a:buSzPts val="1800"/>
              <a:buFont typeface="Noto Sans Symbols"/>
              <a:buChar char="▪"/>
            </a:pPr>
            <a:r>
              <a:rPr lang="en-US" sz="2400" b="0" i="0" u="none">
                <a:solidFill>
                  <a:schemeClr val="dk1"/>
                </a:solidFill>
                <a:latin typeface="Arial"/>
                <a:ea typeface="Arial"/>
                <a:cs typeface="Arial"/>
                <a:sym typeface="Arial"/>
              </a:rPr>
              <a:t>Surgiu dos trabalhos teóricos de </a:t>
            </a:r>
            <a:r>
              <a:rPr lang="en-US" sz="2400" b="1" i="0" u="none">
                <a:solidFill>
                  <a:srgbClr val="FF0000"/>
                </a:solidFill>
                <a:latin typeface="Arial"/>
                <a:ea typeface="Arial"/>
                <a:cs typeface="Arial"/>
                <a:sym typeface="Arial"/>
              </a:rPr>
              <a:t>Edgar Frank Codd </a:t>
            </a:r>
            <a:r>
              <a:rPr lang="en-US" sz="2400" b="0" i="0" u="none">
                <a:solidFill>
                  <a:schemeClr val="dk1"/>
                </a:solidFill>
                <a:latin typeface="Arial"/>
                <a:ea typeface="Arial"/>
                <a:cs typeface="Arial"/>
                <a:sym typeface="Arial"/>
              </a:rPr>
              <a:t>(IBM) procurando um modelo lógico independente de detalhes de implementação.</a:t>
            </a:r>
            <a:endParaRPr/>
          </a:p>
          <a:p>
            <a:pPr marL="342900" lvl="0" indent="-342900" algn="just" rtl="0">
              <a:lnSpc>
                <a:spcPct val="150000"/>
              </a:lnSpc>
              <a:spcBef>
                <a:spcPts val="480"/>
              </a:spcBef>
              <a:spcAft>
                <a:spcPts val="0"/>
              </a:spcAft>
              <a:buClr>
                <a:schemeClr val="lt2"/>
              </a:buClr>
              <a:buSzPts val="1800"/>
              <a:buFont typeface="Noto Sans Symbols"/>
              <a:buChar char="▪"/>
            </a:pPr>
            <a:r>
              <a:rPr lang="en-US" sz="2400" b="0" i="0" u="none">
                <a:solidFill>
                  <a:schemeClr val="dk1"/>
                </a:solidFill>
                <a:latin typeface="Arial"/>
                <a:ea typeface="Arial"/>
                <a:cs typeface="Arial"/>
                <a:sym typeface="Arial"/>
              </a:rPr>
              <a:t>Teoria dos conjuntos</a:t>
            </a:r>
            <a:endParaRPr/>
          </a:p>
          <a:p>
            <a:pPr marL="342900" lvl="0" indent="-342900" algn="just" rtl="0">
              <a:lnSpc>
                <a:spcPct val="150000"/>
              </a:lnSpc>
              <a:spcBef>
                <a:spcPts val="480"/>
              </a:spcBef>
              <a:spcAft>
                <a:spcPts val="0"/>
              </a:spcAft>
              <a:buClr>
                <a:schemeClr val="lt2"/>
              </a:buClr>
              <a:buSzPts val="1800"/>
              <a:buFont typeface="Noto Sans Symbols"/>
              <a:buChar char="▪"/>
            </a:pPr>
            <a:r>
              <a:rPr lang="en-US" sz="2400" b="0" i="0" u="none">
                <a:solidFill>
                  <a:schemeClr val="dk1"/>
                </a:solidFill>
                <a:latin typeface="Arial"/>
                <a:ea typeface="Arial"/>
                <a:cs typeface="Arial"/>
                <a:sym typeface="Arial"/>
              </a:rPr>
              <a:t> Baseado na álgebra relacional.</a:t>
            </a:r>
            <a:endParaRPr/>
          </a:p>
        </p:txBody>
      </p:sp>
      <p:pic>
        <p:nvPicPr>
          <p:cNvPr id="1667" name="Google Shape;1667;p175"/>
          <p:cNvPicPr preferRelativeResize="0"/>
          <p:nvPr/>
        </p:nvPicPr>
        <p:blipFill rotWithShape="1">
          <a:blip r:embed="rId3">
            <a:alphaModFix/>
          </a:blip>
          <a:srcRect/>
          <a:stretch/>
        </p:blipFill>
        <p:spPr>
          <a:xfrm>
            <a:off x="7380287" y="692150"/>
            <a:ext cx="1439862" cy="495300"/>
          </a:xfrm>
          <a:prstGeom prst="rect">
            <a:avLst/>
          </a:prstGeom>
          <a:noFill/>
          <a:ln>
            <a:noFill/>
          </a:ln>
        </p:spPr>
      </p:pic>
      <p:pic>
        <p:nvPicPr>
          <p:cNvPr id="1668" name="Google Shape;1668;p175"/>
          <p:cNvPicPr preferRelativeResize="0"/>
          <p:nvPr/>
        </p:nvPicPr>
        <p:blipFill rotWithShape="1">
          <a:blip r:embed="rId4">
            <a:alphaModFix/>
          </a:blip>
          <a:srcRect/>
          <a:stretch/>
        </p:blipFill>
        <p:spPr>
          <a:xfrm>
            <a:off x="7373937" y="1341437"/>
            <a:ext cx="1317625" cy="1890712"/>
          </a:xfrm>
          <a:prstGeom prst="rect">
            <a:avLst/>
          </a:prstGeom>
          <a:noFill/>
          <a:ln>
            <a:noFill/>
          </a:ln>
        </p:spPr>
      </p:pic>
      <p:pic>
        <p:nvPicPr>
          <p:cNvPr id="1669" name="Google Shape;1669;p175"/>
          <p:cNvPicPr preferRelativeResize="0"/>
          <p:nvPr/>
        </p:nvPicPr>
        <p:blipFill rotWithShape="1">
          <a:blip r:embed="rId5">
            <a:alphaModFix/>
          </a:blip>
          <a:srcRect/>
          <a:stretch/>
        </p:blipFill>
        <p:spPr>
          <a:xfrm>
            <a:off x="5508625" y="3573462"/>
            <a:ext cx="3527425" cy="893762"/>
          </a:xfrm>
          <a:prstGeom prst="rect">
            <a:avLst/>
          </a:prstGeom>
          <a:noFill/>
          <a:ln>
            <a:noFill/>
          </a:ln>
        </p:spPr>
      </p:pic>
      <p:sp>
        <p:nvSpPr>
          <p:cNvPr id="1670" name="Google Shape;1670;p175"/>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671" name="Google Shape;1671;p175"/>
          <p:cNvPicPr preferRelativeResize="0"/>
          <p:nvPr/>
        </p:nvPicPr>
        <p:blipFill rotWithShape="1">
          <a:blip r:embed="rId6">
            <a:alphaModFix/>
          </a:blip>
          <a:srcRect/>
          <a:stretch/>
        </p:blipFill>
        <p:spPr>
          <a:xfrm>
            <a:off x="5853112" y="4521200"/>
            <a:ext cx="2838450" cy="2038350"/>
          </a:xfrm>
          <a:prstGeom prst="rect">
            <a:avLst/>
          </a:prstGeom>
          <a:noFill/>
          <a:ln>
            <a:noFill/>
          </a:ln>
        </p:spPr>
      </p:pic>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01"/>
          <p:cNvSpPr txBox="1">
            <a:spLocks noGrp="1"/>
          </p:cNvSpPr>
          <p:nvPr>
            <p:ph type="ctrTitle"/>
          </p:nvPr>
        </p:nvSpPr>
        <p:spPr>
          <a:xfrm>
            <a:off x="2916237" y="2438400"/>
            <a:ext cx="5541962"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Arial"/>
              <a:buNone/>
            </a:pPr>
            <a:r>
              <a:rPr lang="en-US" sz="2800" b="0" i="0" u="none">
                <a:solidFill>
                  <a:srgbClr val="FFFFFF"/>
                </a:solidFill>
                <a:latin typeface="Arial"/>
                <a:ea typeface="Arial"/>
                <a:cs typeface="Arial"/>
                <a:sym typeface="Arial"/>
              </a:rPr>
              <a:t>Processamento sem BD</a:t>
            </a:r>
            <a:endParaRPr/>
          </a:p>
        </p:txBody>
      </p:sp>
      <p:sp>
        <p:nvSpPr>
          <p:cNvPr id="832" name="Google Shape;832;p101"/>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sp>
        <p:nvSpPr>
          <p:cNvPr id="833" name="Google Shape;833;p10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8</a:t>
            </a:fld>
            <a:endParaRPr/>
          </a:p>
        </p:txBody>
      </p:sp>
      <p:pic>
        <p:nvPicPr>
          <p:cNvPr id="834" name="Google Shape;834;p101"/>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cSld>
  <p:clrMapOvr>
    <a:masterClrMapping/>
  </p:clrMapOvr>
  <p:transition>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76"/>
          <p:cNvSpPr txBox="1"/>
          <p:nvPr/>
        </p:nvSpPr>
        <p:spPr>
          <a:xfrm>
            <a:off x="457200" y="6245225"/>
            <a:ext cx="2133600" cy="47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80</a:t>
            </a:fld>
            <a:endParaRPr sz="1400" b="0" i="0" u="none" strike="noStrike" cap="none">
              <a:solidFill>
                <a:srgbClr val="000000"/>
              </a:solidFill>
              <a:latin typeface="Arial"/>
              <a:ea typeface="Arial"/>
              <a:cs typeface="Arial"/>
              <a:sym typeface="Arial"/>
            </a:endParaRPr>
          </a:p>
        </p:txBody>
      </p:sp>
      <p:sp>
        <p:nvSpPr>
          <p:cNvPr id="1677" name="Google Shape;1677;p176"/>
          <p:cNvSpPr txBox="1">
            <a:spLocks noGrp="1"/>
          </p:cNvSpPr>
          <p:nvPr>
            <p:ph type="title"/>
          </p:nvPr>
        </p:nvSpPr>
        <p:spPr>
          <a:xfrm>
            <a:off x="395287" y="298450"/>
            <a:ext cx="6553200" cy="888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SQL -  Structured Query Language</a:t>
            </a:r>
            <a:endParaRPr/>
          </a:p>
        </p:txBody>
      </p:sp>
      <p:sp>
        <p:nvSpPr>
          <p:cNvPr id="1678" name="Google Shape;1678;p176"/>
          <p:cNvSpPr txBox="1">
            <a:spLocks noGrp="1"/>
          </p:cNvSpPr>
          <p:nvPr>
            <p:ph type="body" idx="1"/>
          </p:nvPr>
        </p:nvSpPr>
        <p:spPr>
          <a:xfrm>
            <a:off x="395287" y="822325"/>
            <a:ext cx="5292600" cy="730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SzPts val="1800"/>
              <a:buNone/>
            </a:pPr>
            <a:r>
              <a:rPr lang="en-US" sz="2400" b="0" i="0" u="none">
                <a:solidFill>
                  <a:schemeClr val="dk1"/>
                </a:solidFill>
                <a:latin typeface="Arial"/>
                <a:ea typeface="Arial"/>
                <a:cs typeface="Arial"/>
                <a:sym typeface="Arial"/>
              </a:rPr>
              <a:t>Teoria dos conjuntos</a:t>
            </a:r>
            <a:endParaRPr/>
          </a:p>
        </p:txBody>
      </p:sp>
      <p:pic>
        <p:nvPicPr>
          <p:cNvPr id="1679" name="Google Shape;1679;p176"/>
          <p:cNvPicPr preferRelativeResize="0"/>
          <p:nvPr/>
        </p:nvPicPr>
        <p:blipFill rotWithShape="1">
          <a:blip r:embed="rId3">
            <a:alphaModFix/>
          </a:blip>
          <a:srcRect/>
          <a:stretch/>
        </p:blipFill>
        <p:spPr>
          <a:xfrm>
            <a:off x="7380287" y="692150"/>
            <a:ext cx="1439862" cy="495300"/>
          </a:xfrm>
          <a:prstGeom prst="rect">
            <a:avLst/>
          </a:prstGeom>
          <a:noFill/>
          <a:ln>
            <a:noFill/>
          </a:ln>
        </p:spPr>
      </p:pic>
      <p:sp>
        <p:nvSpPr>
          <p:cNvPr id="1680" name="Google Shape;1680;p17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681" name="Google Shape;1681;p176"/>
          <p:cNvPicPr preferRelativeResize="0"/>
          <p:nvPr/>
        </p:nvPicPr>
        <p:blipFill rotWithShape="1">
          <a:blip r:embed="rId4">
            <a:alphaModFix/>
          </a:blip>
          <a:srcRect/>
          <a:stretch/>
        </p:blipFill>
        <p:spPr>
          <a:xfrm>
            <a:off x="1403350" y="1557337"/>
            <a:ext cx="6105525" cy="4810125"/>
          </a:xfrm>
          <a:prstGeom prst="rect">
            <a:avLst/>
          </a:prstGeom>
          <a:noFill/>
          <a:ln>
            <a:noFill/>
          </a:ln>
        </p:spPr>
      </p:pic>
    </p:spTree>
  </p:cSld>
  <p:clrMapOvr>
    <a:masterClrMapping/>
  </p:clrMapOvr>
  <p:transition>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177"/>
          <p:cNvSpPr txBox="1"/>
          <p:nvPr/>
        </p:nvSpPr>
        <p:spPr>
          <a:xfrm>
            <a:off x="457200" y="6245225"/>
            <a:ext cx="2133600" cy="47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81</a:t>
            </a:fld>
            <a:endParaRPr sz="1400" b="0" i="0" u="none" strike="noStrike" cap="none">
              <a:solidFill>
                <a:srgbClr val="000000"/>
              </a:solidFill>
              <a:latin typeface="Arial"/>
              <a:ea typeface="Arial"/>
              <a:cs typeface="Arial"/>
              <a:sym typeface="Arial"/>
            </a:endParaRPr>
          </a:p>
        </p:txBody>
      </p:sp>
      <p:sp>
        <p:nvSpPr>
          <p:cNvPr id="1687" name="Google Shape;1687;p177"/>
          <p:cNvSpPr txBox="1">
            <a:spLocks noGrp="1"/>
          </p:cNvSpPr>
          <p:nvPr>
            <p:ph type="title"/>
          </p:nvPr>
        </p:nvSpPr>
        <p:spPr>
          <a:xfrm>
            <a:off x="395287" y="298450"/>
            <a:ext cx="5051400" cy="888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Banco de dados Relacional</a:t>
            </a:r>
            <a:endParaRPr/>
          </a:p>
        </p:txBody>
      </p:sp>
      <p:sp>
        <p:nvSpPr>
          <p:cNvPr id="1688" name="Google Shape;1688;p177"/>
          <p:cNvSpPr txBox="1">
            <a:spLocks noGrp="1"/>
          </p:cNvSpPr>
          <p:nvPr>
            <p:ph type="body" idx="1"/>
          </p:nvPr>
        </p:nvSpPr>
        <p:spPr>
          <a:xfrm>
            <a:off x="395287" y="939800"/>
            <a:ext cx="5292600" cy="7287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SzPts val="1800"/>
              <a:buNone/>
            </a:pPr>
            <a:r>
              <a:rPr lang="en-US" sz="2400" b="0" i="0" u="none">
                <a:solidFill>
                  <a:schemeClr val="dk1"/>
                </a:solidFill>
                <a:latin typeface="Arial"/>
                <a:ea typeface="Arial"/>
                <a:cs typeface="Arial"/>
                <a:sym typeface="Arial"/>
              </a:rPr>
              <a:t>Álgebra relacional</a:t>
            </a:r>
            <a:endParaRPr/>
          </a:p>
        </p:txBody>
      </p:sp>
      <p:pic>
        <p:nvPicPr>
          <p:cNvPr id="1689" name="Google Shape;1689;p177"/>
          <p:cNvPicPr preferRelativeResize="0"/>
          <p:nvPr/>
        </p:nvPicPr>
        <p:blipFill rotWithShape="1">
          <a:blip r:embed="rId3">
            <a:alphaModFix/>
          </a:blip>
          <a:srcRect/>
          <a:stretch/>
        </p:blipFill>
        <p:spPr>
          <a:xfrm>
            <a:off x="7380287" y="692150"/>
            <a:ext cx="1439862" cy="495300"/>
          </a:xfrm>
          <a:prstGeom prst="rect">
            <a:avLst/>
          </a:prstGeom>
          <a:noFill/>
          <a:ln>
            <a:noFill/>
          </a:ln>
        </p:spPr>
      </p:pic>
      <p:sp>
        <p:nvSpPr>
          <p:cNvPr id="1690" name="Google Shape;1690;p177"/>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pic>
        <p:nvPicPr>
          <p:cNvPr id="1691" name="Google Shape;1691;p177"/>
          <p:cNvPicPr preferRelativeResize="0"/>
          <p:nvPr/>
        </p:nvPicPr>
        <p:blipFill rotWithShape="1">
          <a:blip r:embed="rId4">
            <a:alphaModFix/>
          </a:blip>
          <a:srcRect/>
          <a:stretch/>
        </p:blipFill>
        <p:spPr>
          <a:xfrm>
            <a:off x="1035050" y="1700212"/>
            <a:ext cx="7497761" cy="4676775"/>
          </a:xfrm>
          <a:prstGeom prst="rect">
            <a:avLst/>
          </a:prstGeom>
          <a:noFill/>
          <a:ln>
            <a:noFill/>
          </a:ln>
        </p:spPr>
      </p:pic>
    </p:spTree>
  </p:cSld>
  <p:clrMapOvr>
    <a:masterClrMapping/>
  </p:clrMapOvr>
  <p:transition>
    <p:push/>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78"/>
          <p:cNvSpPr txBox="1">
            <a:spLocks noGrp="1"/>
          </p:cNvSpPr>
          <p:nvPr>
            <p:ph type="title"/>
          </p:nvPr>
        </p:nvSpPr>
        <p:spPr>
          <a:xfrm>
            <a:off x="323850" y="69850"/>
            <a:ext cx="42480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A linguagem SQL</a:t>
            </a:r>
            <a:endParaRPr/>
          </a:p>
        </p:txBody>
      </p:sp>
      <p:sp>
        <p:nvSpPr>
          <p:cNvPr id="1697" name="Google Shape;1697;p178"/>
          <p:cNvSpPr txBox="1">
            <a:spLocks noGrp="1"/>
          </p:cNvSpPr>
          <p:nvPr>
            <p:ph type="body" idx="1"/>
          </p:nvPr>
        </p:nvSpPr>
        <p:spPr>
          <a:xfrm>
            <a:off x="395287" y="1341437"/>
            <a:ext cx="8229600" cy="3886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chemeClr val="lt2"/>
              </a:buClr>
              <a:buSzPts val="2100"/>
              <a:buFont typeface="Noto Sans Symbols"/>
              <a:buChar char="■"/>
            </a:pPr>
            <a:r>
              <a:rPr lang="en-US" sz="2800" b="1" i="0" u="none" strike="noStrike" cap="none">
                <a:solidFill>
                  <a:schemeClr val="dk1"/>
                </a:solidFill>
                <a:latin typeface="Arial"/>
                <a:ea typeface="Arial"/>
                <a:cs typeface="Arial"/>
                <a:sym typeface="Arial"/>
              </a:rPr>
              <a:t>É uma linguagem usada em SGBDs para:</a:t>
            </a:r>
            <a:endParaRPr/>
          </a:p>
          <a:p>
            <a:pPr marL="692150" marR="0" lvl="1" indent="-347662" algn="l" rtl="0">
              <a:lnSpc>
                <a:spcPct val="200000"/>
              </a:lnSpc>
              <a:spcBef>
                <a:spcPts val="480"/>
              </a:spcBef>
              <a:spcAft>
                <a:spcPts val="0"/>
              </a:spcAft>
              <a:buClr>
                <a:schemeClr val="accent2"/>
              </a:buClr>
              <a:buSzPts val="1920"/>
              <a:buFont typeface="Noto Sans Symbols"/>
              <a:buChar char="◻"/>
            </a:pPr>
            <a:r>
              <a:rPr lang="en-US" sz="2400" b="0" i="0" u="none" strike="noStrike" cap="none">
                <a:solidFill>
                  <a:schemeClr val="dk1"/>
                </a:solidFill>
                <a:latin typeface="Arial"/>
                <a:ea typeface="Arial"/>
                <a:cs typeface="Arial"/>
                <a:sym typeface="Arial"/>
              </a:rPr>
              <a:t>Definir estruturas de dados (Ex: criar tabelas)</a:t>
            </a:r>
            <a:endParaRPr/>
          </a:p>
          <a:p>
            <a:pPr marL="692150" marR="0" lvl="1" indent="-347662" algn="l" rtl="0">
              <a:lnSpc>
                <a:spcPct val="200000"/>
              </a:lnSpc>
              <a:spcBef>
                <a:spcPts val="480"/>
              </a:spcBef>
              <a:spcAft>
                <a:spcPts val="0"/>
              </a:spcAft>
              <a:buClr>
                <a:schemeClr val="accent2"/>
              </a:buClr>
              <a:buSzPts val="1920"/>
              <a:buFont typeface="Noto Sans Symbols"/>
              <a:buChar char="◻"/>
            </a:pPr>
            <a:r>
              <a:rPr lang="en-US" sz="2400" b="0" i="0" u="none" strike="noStrike" cap="none">
                <a:solidFill>
                  <a:schemeClr val="dk1"/>
                </a:solidFill>
                <a:latin typeface="Arial"/>
                <a:ea typeface="Arial"/>
                <a:cs typeface="Arial"/>
                <a:sym typeface="Arial"/>
              </a:rPr>
              <a:t>Modificar dados no BD (Ex: inserir e alterar dados)</a:t>
            </a:r>
            <a:endParaRPr/>
          </a:p>
          <a:p>
            <a:pPr marL="692150" marR="0" lvl="1" indent="-347662" algn="l" rtl="0">
              <a:lnSpc>
                <a:spcPct val="200000"/>
              </a:lnSpc>
              <a:spcBef>
                <a:spcPts val="480"/>
              </a:spcBef>
              <a:spcAft>
                <a:spcPts val="0"/>
              </a:spcAft>
              <a:buClr>
                <a:schemeClr val="accent2"/>
              </a:buClr>
              <a:buSzPts val="1920"/>
              <a:buFont typeface="Noto Sans Symbols"/>
              <a:buChar char="◻"/>
            </a:pPr>
            <a:r>
              <a:rPr lang="en-US" sz="2400" b="0" i="0" u="none" strike="noStrike" cap="none">
                <a:solidFill>
                  <a:schemeClr val="dk1"/>
                </a:solidFill>
                <a:latin typeface="Arial"/>
                <a:ea typeface="Arial"/>
                <a:cs typeface="Arial"/>
                <a:sym typeface="Arial"/>
              </a:rPr>
              <a:t>Especificar restrições de segurança (Ex: privilégios de acesso)</a:t>
            </a:r>
            <a:endParaRPr/>
          </a:p>
          <a:p>
            <a:pPr marL="692150" marR="0" lvl="1" indent="-347662" algn="l" rtl="0">
              <a:lnSpc>
                <a:spcPct val="200000"/>
              </a:lnSpc>
              <a:spcBef>
                <a:spcPts val="480"/>
              </a:spcBef>
              <a:spcAft>
                <a:spcPts val="0"/>
              </a:spcAft>
              <a:buClr>
                <a:schemeClr val="accent2"/>
              </a:buClr>
              <a:buSzPts val="1920"/>
              <a:buFont typeface="Noto Sans Symbols"/>
              <a:buChar char="◻"/>
            </a:pPr>
            <a:r>
              <a:rPr lang="en-US" sz="2400" b="0" i="0" u="none" strike="noStrike" cap="none">
                <a:solidFill>
                  <a:schemeClr val="dk1"/>
                </a:solidFill>
                <a:latin typeface="Arial"/>
                <a:ea typeface="Arial"/>
                <a:cs typeface="Arial"/>
                <a:sym typeface="Arial"/>
              </a:rPr>
              <a:t>Realizar consultas</a:t>
            </a:r>
            <a:endParaRPr/>
          </a:p>
        </p:txBody>
      </p:sp>
      <p:sp>
        <p:nvSpPr>
          <p:cNvPr id="1698" name="Google Shape;1698;p17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699" name="Google Shape;1699;p17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82</a:t>
            </a:fld>
            <a:endParaRPr sz="1400" b="0" i="0" u="none" strike="noStrike" cap="none">
              <a:solidFill>
                <a:srgbClr val="000000"/>
              </a:solidFill>
              <a:latin typeface="Arial"/>
              <a:ea typeface="Arial"/>
              <a:cs typeface="Arial"/>
              <a:sym typeface="Arial"/>
            </a:endParaRPr>
          </a:p>
        </p:txBody>
      </p:sp>
      <p:pic>
        <p:nvPicPr>
          <p:cNvPr id="1700" name="Google Shape;1700;p178"/>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04"/>
        <p:cNvGrpSpPr/>
        <p:nvPr/>
      </p:nvGrpSpPr>
      <p:grpSpPr>
        <a:xfrm>
          <a:off x="0" y="0"/>
          <a:ext cx="0" cy="0"/>
          <a:chOff x="0" y="0"/>
          <a:chExt cx="0" cy="0"/>
        </a:xfrm>
      </p:grpSpPr>
      <p:sp>
        <p:nvSpPr>
          <p:cNvPr id="1705" name="Google Shape;1705;p17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A linguagem SQL</a:t>
            </a:r>
            <a:endParaRPr/>
          </a:p>
        </p:txBody>
      </p:sp>
      <p:sp>
        <p:nvSpPr>
          <p:cNvPr id="1706" name="Google Shape;1706;p179"/>
          <p:cNvSpPr txBox="1">
            <a:spLocks noGrp="1"/>
          </p:cNvSpPr>
          <p:nvPr>
            <p:ph type="body" idx="1"/>
          </p:nvPr>
        </p:nvSpPr>
        <p:spPr>
          <a:xfrm>
            <a:off x="468312" y="1700212"/>
            <a:ext cx="8453400" cy="3886200"/>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Definição de Dados: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através da DDL possibilita a definição da estrutura e organização dos dados</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Manipulação de Dados: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através da DML possibilita a manipulação dos dados armazenados, compreendendo inclusão, consulta, alteração e eliminação.</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Controle de Acesso:</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protege os dados de manipulações não autorizadas, através de comandos de autorização de acesso.</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Integridade dos Dados: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define as regras de integridade dos dados contra corrupções, inconsistências e falhas do sistema.</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none">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Controle de Transações: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inclui comandos que controlam a especificação do início e do fim das transações.</a:t>
            </a:r>
            <a:endParaRPr/>
          </a:p>
        </p:txBody>
      </p:sp>
      <p:pic>
        <p:nvPicPr>
          <p:cNvPr id="1707" name="Google Shape;1707;p17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708" name="Google Shape;1708;p17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709" name="Google Shape;1709;p17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83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p180"/>
          <p:cNvSpPr txBox="1">
            <a:spLocks noGrp="1"/>
          </p:cNvSpPr>
          <p:nvPr>
            <p:ph type="title"/>
          </p:nvPr>
        </p:nvSpPr>
        <p:spPr>
          <a:xfrm>
            <a:off x="395287" y="404812"/>
            <a:ext cx="5689500" cy="919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A linguagem SQL</a:t>
            </a:r>
            <a:endParaRPr/>
          </a:p>
        </p:txBody>
      </p:sp>
      <p:sp>
        <p:nvSpPr>
          <p:cNvPr id="1715" name="Google Shape;1715;p180"/>
          <p:cNvSpPr txBox="1">
            <a:spLocks noGrp="1"/>
          </p:cNvSpPr>
          <p:nvPr>
            <p:ph type="body" idx="1"/>
          </p:nvPr>
        </p:nvSpPr>
        <p:spPr>
          <a:xfrm>
            <a:off x="395287" y="1341437"/>
            <a:ext cx="8229600" cy="3886200"/>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Independência de fabricante</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está incorporada em quase todos os SGBDs em seu padrão ANSI, com as extensões proprietárias de cada fabricante.</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Portabilidade entre computadores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pode ser usada desde um PC até um mainframe.</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Redução de custos com treinamento</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as aplicações podem migrar de ambiente com custo reduzido em treinamento.</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Facilidade no entendimento</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oferece um rápido entendimento, com comandos escritos em um inglês estruturado de alto nível.</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Múltiplas visões de dados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possibilita levar diferentes visões dos dados a diferentes usuários.</a:t>
            </a:r>
            <a:endParaRPr/>
          </a:p>
        </p:txBody>
      </p:sp>
      <p:pic>
        <p:nvPicPr>
          <p:cNvPr id="1716" name="Google Shape;1716;p180"/>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717" name="Google Shape;1717;p180"/>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1718" name="Google Shape;1718;p18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84</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181"/>
          <p:cNvSpPr txBox="1">
            <a:spLocks noGrp="1"/>
          </p:cNvSpPr>
          <p:nvPr>
            <p:ph type="title"/>
          </p:nvPr>
        </p:nvSpPr>
        <p:spPr>
          <a:xfrm>
            <a:off x="395287" y="69850"/>
            <a:ext cx="2303462"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Agenda</a:t>
            </a:r>
            <a:endParaRPr/>
          </a:p>
        </p:txBody>
      </p:sp>
      <p:sp>
        <p:nvSpPr>
          <p:cNvPr id="1725" name="Google Shape;1725;p181"/>
          <p:cNvSpPr txBox="1">
            <a:spLocks noGrp="1"/>
          </p:cNvSpPr>
          <p:nvPr>
            <p:ph type="body" idx="1"/>
          </p:nvPr>
        </p:nvSpPr>
        <p:spPr>
          <a:xfrm>
            <a:off x="2051050" y="466725"/>
            <a:ext cx="7343775" cy="2590800"/>
          </a:xfrm>
          <a:prstGeom prst="rect">
            <a:avLst/>
          </a:prstGeom>
          <a:noFill/>
          <a:ln>
            <a:noFill/>
          </a:ln>
        </p:spPr>
        <p:txBody>
          <a:bodyPr spcFirstLastPara="1" wrap="square" lIns="91425" tIns="45700" rIns="91425" bIns="45700" anchor="t" anchorCtr="0">
            <a:noAutofit/>
          </a:bodyPr>
          <a:lstStyle/>
          <a:p>
            <a:pPr marL="342900" lvl="0" indent="-342900" algn="l" rtl="0">
              <a:lnSpc>
                <a:spcPct val="150000"/>
              </a:lnSpc>
              <a:spcBef>
                <a:spcPts val="0"/>
              </a:spcBef>
              <a:spcAft>
                <a:spcPts val="0"/>
              </a:spcAft>
              <a:buClr>
                <a:schemeClr val="lt2"/>
              </a:buClr>
              <a:buSzPts val="1050"/>
              <a:buFont typeface="Noto Sans Symbols"/>
              <a:buChar char="■"/>
            </a:pPr>
            <a:r>
              <a:rPr lang="en-US" sz="1400" b="1" i="0" u="none" dirty="0" err="1">
                <a:solidFill>
                  <a:schemeClr val="dk1"/>
                </a:solidFill>
                <a:latin typeface="Arial"/>
                <a:ea typeface="Arial"/>
                <a:cs typeface="Arial"/>
                <a:sym typeface="Arial"/>
              </a:rPr>
              <a:t>Processo</a:t>
            </a:r>
            <a:r>
              <a:rPr lang="en-US" sz="1400" b="1" i="0" u="none" dirty="0">
                <a:solidFill>
                  <a:schemeClr val="dk1"/>
                </a:solidFill>
                <a:latin typeface="Arial"/>
                <a:ea typeface="Arial"/>
                <a:cs typeface="Arial"/>
                <a:sym typeface="Arial"/>
              </a:rPr>
              <a:t> de </a:t>
            </a:r>
            <a:r>
              <a:rPr lang="en-US" sz="1400" b="1" i="0" u="none" dirty="0" err="1">
                <a:solidFill>
                  <a:schemeClr val="dk1"/>
                </a:solidFill>
                <a:latin typeface="Arial"/>
                <a:ea typeface="Arial"/>
                <a:cs typeface="Arial"/>
                <a:sym typeface="Arial"/>
              </a:rPr>
              <a:t>Projeto</a:t>
            </a:r>
            <a:r>
              <a:rPr lang="en-US" sz="1400" b="1" i="0" u="none" dirty="0">
                <a:solidFill>
                  <a:schemeClr val="dk1"/>
                </a:solidFill>
                <a:latin typeface="Arial"/>
                <a:ea typeface="Arial"/>
                <a:cs typeface="Arial"/>
                <a:sym typeface="Arial"/>
              </a:rPr>
              <a:t> de </a:t>
            </a:r>
            <a:r>
              <a:rPr lang="en-US" sz="1400" b="1" i="0" u="none" dirty="0" err="1">
                <a:solidFill>
                  <a:schemeClr val="dk1"/>
                </a:solidFill>
                <a:latin typeface="Arial"/>
                <a:ea typeface="Arial"/>
                <a:cs typeface="Arial"/>
                <a:sym typeface="Arial"/>
              </a:rPr>
              <a:t>Bancos</a:t>
            </a:r>
            <a:r>
              <a:rPr lang="en-US" sz="1400" b="1" i="0" u="none" dirty="0">
                <a:solidFill>
                  <a:schemeClr val="dk1"/>
                </a:solidFill>
                <a:latin typeface="Arial"/>
                <a:ea typeface="Arial"/>
                <a:cs typeface="Arial"/>
                <a:sym typeface="Arial"/>
              </a:rPr>
              <a:t> de Dados</a:t>
            </a:r>
            <a:endParaRPr dirty="0"/>
          </a:p>
          <a:p>
            <a:pPr marL="342900" lvl="0" indent="-342900" algn="l" rtl="0">
              <a:lnSpc>
                <a:spcPct val="150000"/>
              </a:lnSpc>
              <a:spcBef>
                <a:spcPts val="280"/>
              </a:spcBef>
              <a:spcAft>
                <a:spcPts val="0"/>
              </a:spcAft>
              <a:buClr>
                <a:schemeClr val="lt2"/>
              </a:buClr>
              <a:buSzPts val="1050"/>
              <a:buFont typeface="Noto Sans Symbols"/>
              <a:buChar char="■"/>
            </a:pPr>
            <a:r>
              <a:rPr lang="en-US" sz="1400" b="1" i="0" u="none" dirty="0">
                <a:solidFill>
                  <a:schemeClr val="dk1"/>
                </a:solidFill>
                <a:latin typeface="Arial"/>
                <a:ea typeface="Arial"/>
                <a:cs typeface="Arial"/>
                <a:sym typeface="Arial"/>
              </a:rPr>
              <a:t>Banco de dados</a:t>
            </a:r>
            <a:endParaRPr dirty="0"/>
          </a:p>
          <a:p>
            <a:pPr marL="742950" lvl="1" indent="-285750" algn="l" rtl="0">
              <a:lnSpc>
                <a:spcPct val="150000"/>
              </a:lnSpc>
              <a:spcBef>
                <a:spcPts val="280"/>
              </a:spcBef>
              <a:spcAft>
                <a:spcPts val="0"/>
              </a:spcAft>
              <a:buClr>
                <a:schemeClr val="accent2"/>
              </a:buClr>
              <a:buSzPts val="1120"/>
              <a:buFont typeface="Noto Sans Symbols"/>
              <a:buChar char="◻"/>
            </a:pPr>
            <a:r>
              <a:rPr lang="en-US" sz="1400" b="1" i="0" u="none" dirty="0" err="1">
                <a:solidFill>
                  <a:schemeClr val="dk1"/>
                </a:solidFill>
                <a:latin typeface="Arial"/>
                <a:ea typeface="Arial"/>
                <a:cs typeface="Arial"/>
                <a:sym typeface="Arial"/>
              </a:rPr>
              <a:t>Processamento</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sem</a:t>
            </a:r>
            <a:r>
              <a:rPr lang="en-US" sz="1400" b="1" i="0" u="none" dirty="0">
                <a:solidFill>
                  <a:schemeClr val="dk1"/>
                </a:solidFill>
                <a:latin typeface="Arial"/>
                <a:ea typeface="Arial"/>
                <a:cs typeface="Arial"/>
                <a:sym typeface="Arial"/>
              </a:rPr>
              <a:t> BD</a:t>
            </a:r>
            <a:endParaRPr dirty="0"/>
          </a:p>
          <a:p>
            <a:pPr marL="742950" lvl="1" indent="-285750" algn="l" rtl="0">
              <a:lnSpc>
                <a:spcPct val="150000"/>
              </a:lnSpc>
              <a:spcBef>
                <a:spcPts val="280"/>
              </a:spcBef>
              <a:spcAft>
                <a:spcPts val="0"/>
              </a:spcAft>
              <a:buClr>
                <a:schemeClr val="accent2"/>
              </a:buClr>
              <a:buSzPts val="1120"/>
              <a:buFont typeface="Noto Sans Symbols"/>
              <a:buChar char="◻"/>
            </a:pPr>
            <a:r>
              <a:rPr lang="en-US" sz="1400" b="1" i="0" u="none" dirty="0" err="1">
                <a:solidFill>
                  <a:schemeClr val="dk1"/>
                </a:solidFill>
                <a:latin typeface="Arial"/>
                <a:ea typeface="Arial"/>
                <a:cs typeface="Arial"/>
                <a:sym typeface="Arial"/>
              </a:rPr>
              <a:t>Processamento</a:t>
            </a:r>
            <a:r>
              <a:rPr lang="en-US" sz="1400" b="1" i="0" u="none" dirty="0">
                <a:solidFill>
                  <a:schemeClr val="dk1"/>
                </a:solidFill>
                <a:latin typeface="Arial"/>
                <a:ea typeface="Arial"/>
                <a:cs typeface="Arial"/>
                <a:sym typeface="Arial"/>
              </a:rPr>
              <a:t> com BD</a:t>
            </a:r>
            <a:endParaRPr dirty="0"/>
          </a:p>
          <a:p>
            <a:pPr marL="342900" lvl="0" indent="-342900" algn="l" rtl="0">
              <a:lnSpc>
                <a:spcPct val="150000"/>
              </a:lnSpc>
              <a:spcBef>
                <a:spcPts val="280"/>
              </a:spcBef>
              <a:spcAft>
                <a:spcPts val="0"/>
              </a:spcAft>
              <a:buClr>
                <a:schemeClr val="lt2"/>
              </a:buClr>
              <a:buSzPts val="1050"/>
              <a:buFont typeface="Noto Sans Symbols"/>
              <a:buChar char="■"/>
            </a:pPr>
            <a:r>
              <a:rPr lang="en-US" sz="1400" b="0" i="0" u="none" dirty="0" err="1">
                <a:solidFill>
                  <a:schemeClr val="dk1"/>
                </a:solidFill>
                <a:latin typeface="Arial"/>
                <a:ea typeface="Arial"/>
                <a:cs typeface="Arial"/>
                <a:sym typeface="Arial"/>
              </a:rPr>
              <a:t>Vídeo</a:t>
            </a:r>
            <a:r>
              <a:rPr lang="en-US" sz="1400" b="0" i="0" u="none" dirty="0">
                <a:solidFill>
                  <a:schemeClr val="dk1"/>
                </a:solidFill>
                <a:latin typeface="Arial"/>
                <a:ea typeface="Arial"/>
                <a:cs typeface="Arial"/>
                <a:sym typeface="Arial"/>
              </a:rPr>
              <a:t> (</a:t>
            </a:r>
            <a:r>
              <a:rPr lang="en-US" sz="1400" b="0" i="0" u="none" dirty="0" err="1">
                <a:solidFill>
                  <a:schemeClr val="dk1"/>
                </a:solidFill>
                <a:latin typeface="Arial"/>
                <a:ea typeface="Arial"/>
                <a:cs typeface="Arial"/>
                <a:sym typeface="Arial"/>
              </a:rPr>
              <a:t>Porque</a:t>
            </a:r>
            <a:r>
              <a:rPr lang="en-US" sz="1400" b="0" i="0" u="none" dirty="0">
                <a:solidFill>
                  <a:schemeClr val="dk1"/>
                </a:solidFill>
                <a:latin typeface="Arial"/>
                <a:ea typeface="Arial"/>
                <a:cs typeface="Arial"/>
                <a:sym typeface="Arial"/>
              </a:rPr>
              <a:t> Banco de Dados)</a:t>
            </a:r>
            <a:endParaRPr dirty="0"/>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dirty="0" err="1">
                <a:solidFill>
                  <a:schemeClr val="dk1"/>
                </a:solidFill>
                <a:latin typeface="Arial"/>
                <a:ea typeface="Arial"/>
                <a:cs typeface="Arial"/>
                <a:sym typeface="Arial"/>
              </a:rPr>
              <a:t>Normalização</a:t>
            </a:r>
            <a:endParaRPr dirty="0"/>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dirty="0" err="1">
                <a:solidFill>
                  <a:schemeClr val="dk1"/>
                </a:solidFill>
                <a:latin typeface="Arial"/>
                <a:ea typeface="Arial"/>
                <a:cs typeface="Arial"/>
                <a:sym typeface="Arial"/>
              </a:rPr>
              <a:t>Dependência</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Funcional</a:t>
            </a:r>
            <a:endParaRPr dirty="0"/>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dirty="0" err="1">
                <a:solidFill>
                  <a:schemeClr val="dk1"/>
                </a:solidFill>
                <a:latin typeface="Arial"/>
                <a:ea typeface="Arial"/>
                <a:cs typeface="Arial"/>
                <a:sym typeface="Arial"/>
              </a:rPr>
              <a:t>Dependência</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Funcional</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Parcial</a:t>
            </a:r>
            <a:endParaRPr dirty="0"/>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dirty="0" err="1">
                <a:solidFill>
                  <a:schemeClr val="dk1"/>
                </a:solidFill>
                <a:latin typeface="Arial"/>
                <a:ea typeface="Arial"/>
                <a:cs typeface="Arial"/>
                <a:sym typeface="Arial"/>
              </a:rPr>
              <a:t>Dependência</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Funcional</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Transitiva</a:t>
            </a:r>
            <a:endParaRPr dirty="0"/>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dirty="0">
                <a:solidFill>
                  <a:schemeClr val="dk1"/>
                </a:solidFill>
                <a:latin typeface="Arial"/>
                <a:ea typeface="Arial"/>
                <a:cs typeface="Arial"/>
                <a:sym typeface="Arial"/>
              </a:rPr>
              <a:t>Forma Normal</a:t>
            </a:r>
            <a:endParaRPr dirty="0"/>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dirty="0">
                <a:solidFill>
                  <a:schemeClr val="dk1"/>
                </a:solidFill>
                <a:latin typeface="Arial"/>
                <a:ea typeface="Arial"/>
                <a:cs typeface="Arial"/>
                <a:sym typeface="Arial"/>
              </a:rPr>
              <a:t>1. FN</a:t>
            </a:r>
            <a:endParaRPr dirty="0"/>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dirty="0">
                <a:solidFill>
                  <a:schemeClr val="dk1"/>
                </a:solidFill>
                <a:latin typeface="Arial"/>
                <a:ea typeface="Arial"/>
                <a:cs typeface="Arial"/>
                <a:sym typeface="Arial"/>
              </a:rPr>
              <a:t>2. FN</a:t>
            </a:r>
            <a:endParaRPr dirty="0"/>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dirty="0">
                <a:solidFill>
                  <a:schemeClr val="dk1"/>
                </a:solidFill>
                <a:latin typeface="Arial"/>
                <a:ea typeface="Arial"/>
                <a:cs typeface="Arial"/>
                <a:sym typeface="Arial"/>
              </a:rPr>
              <a:t>3. FN</a:t>
            </a:r>
            <a:endParaRPr dirty="0"/>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dirty="0" err="1">
                <a:solidFill>
                  <a:schemeClr val="dk1"/>
                </a:solidFill>
                <a:latin typeface="Arial"/>
                <a:ea typeface="Arial"/>
                <a:cs typeface="Arial"/>
                <a:sym typeface="Arial"/>
              </a:rPr>
              <a:t>Chave</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Composta</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Chave</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Primária</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Chave</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Candidata</a:t>
            </a:r>
            <a:endParaRPr dirty="0"/>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dirty="0">
                <a:solidFill>
                  <a:schemeClr val="dk1"/>
                </a:solidFill>
                <a:latin typeface="Arial"/>
                <a:ea typeface="Arial"/>
                <a:cs typeface="Arial"/>
                <a:sym typeface="Arial"/>
              </a:rPr>
              <a:t>FNBC</a:t>
            </a:r>
            <a:endParaRPr dirty="0"/>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dirty="0" err="1">
                <a:solidFill>
                  <a:schemeClr val="dk1"/>
                </a:solidFill>
                <a:latin typeface="Arial"/>
                <a:ea typeface="Arial"/>
                <a:cs typeface="Arial"/>
                <a:sym typeface="Arial"/>
              </a:rPr>
              <a:t>Dependência</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Multifuncional</a:t>
            </a:r>
            <a:endParaRPr dirty="0"/>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dirty="0" err="1">
                <a:solidFill>
                  <a:schemeClr val="dk1"/>
                </a:solidFill>
                <a:latin typeface="Arial"/>
                <a:ea typeface="Arial"/>
                <a:cs typeface="Arial"/>
                <a:sym typeface="Arial"/>
              </a:rPr>
              <a:t>Dependência</a:t>
            </a:r>
            <a:r>
              <a:rPr lang="en-US" sz="1400" b="1" i="0" u="none" dirty="0">
                <a:solidFill>
                  <a:schemeClr val="dk1"/>
                </a:solidFill>
                <a:latin typeface="Arial"/>
                <a:ea typeface="Arial"/>
                <a:cs typeface="Arial"/>
                <a:sym typeface="Arial"/>
              </a:rPr>
              <a:t>  </a:t>
            </a:r>
            <a:r>
              <a:rPr lang="en-US" sz="1400" b="1" i="0" u="none" dirty="0" err="1">
                <a:solidFill>
                  <a:schemeClr val="dk1"/>
                </a:solidFill>
                <a:latin typeface="Arial"/>
                <a:ea typeface="Arial"/>
                <a:cs typeface="Arial"/>
                <a:sym typeface="Arial"/>
              </a:rPr>
              <a:t>Junção</a:t>
            </a:r>
            <a:endParaRPr dirty="0"/>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dirty="0">
                <a:solidFill>
                  <a:schemeClr val="dk1"/>
                </a:solidFill>
                <a:latin typeface="Arial"/>
                <a:ea typeface="Arial"/>
                <a:cs typeface="Arial"/>
                <a:sym typeface="Arial"/>
              </a:rPr>
              <a:t>Forma Normal</a:t>
            </a:r>
            <a:endParaRPr dirty="0"/>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dirty="0">
                <a:solidFill>
                  <a:schemeClr val="dk1"/>
                </a:solidFill>
                <a:latin typeface="Arial"/>
                <a:ea typeface="Arial"/>
                <a:cs typeface="Arial"/>
                <a:sym typeface="Arial"/>
              </a:rPr>
              <a:t>4. FN</a:t>
            </a:r>
            <a:endParaRPr dirty="0"/>
          </a:p>
          <a:p>
            <a:pPr marL="742950" lvl="1" indent="-285750" algn="l" rtl="0">
              <a:lnSpc>
                <a:spcPct val="100000"/>
              </a:lnSpc>
              <a:spcBef>
                <a:spcPts val="280"/>
              </a:spcBef>
              <a:spcAft>
                <a:spcPts val="0"/>
              </a:spcAft>
              <a:buClr>
                <a:schemeClr val="accent2"/>
              </a:buClr>
              <a:buSzPts val="1120"/>
              <a:buFont typeface="Noto Sans Symbols"/>
              <a:buChar char="◻"/>
            </a:pPr>
            <a:r>
              <a:rPr lang="en-US" sz="1400" b="1" i="0" u="none" dirty="0">
                <a:solidFill>
                  <a:schemeClr val="dk1"/>
                </a:solidFill>
                <a:latin typeface="Arial"/>
                <a:ea typeface="Arial"/>
                <a:cs typeface="Arial"/>
                <a:sym typeface="Arial"/>
              </a:rPr>
              <a:t>5. FN</a:t>
            </a:r>
            <a:endParaRPr dirty="0"/>
          </a:p>
          <a:p>
            <a:pPr marL="342900" lvl="0" indent="-342900" algn="l" rtl="0">
              <a:lnSpc>
                <a:spcPct val="100000"/>
              </a:lnSpc>
              <a:spcBef>
                <a:spcPts val="280"/>
              </a:spcBef>
              <a:spcAft>
                <a:spcPts val="0"/>
              </a:spcAft>
              <a:buClr>
                <a:schemeClr val="lt2"/>
              </a:buClr>
              <a:buSzPts val="1050"/>
              <a:buFont typeface="Noto Sans Symbols"/>
              <a:buChar char="■"/>
            </a:pPr>
            <a:r>
              <a:rPr lang="en-US" sz="1400" b="1" i="0" u="none" dirty="0" err="1">
                <a:solidFill>
                  <a:schemeClr val="dk1"/>
                </a:solidFill>
                <a:latin typeface="Arial"/>
                <a:ea typeface="Arial"/>
                <a:cs typeface="Arial"/>
                <a:sym typeface="Arial"/>
              </a:rPr>
              <a:t>Exercício</a:t>
            </a:r>
            <a:endParaRPr dirty="0"/>
          </a:p>
          <a:p>
            <a:pPr marL="342900" lvl="0" indent="-276225" algn="l" rtl="0">
              <a:lnSpc>
                <a:spcPct val="150000"/>
              </a:lnSpc>
              <a:spcBef>
                <a:spcPts val="280"/>
              </a:spcBef>
              <a:spcAft>
                <a:spcPts val="0"/>
              </a:spcAft>
              <a:buClr>
                <a:schemeClr val="lt2"/>
              </a:buClr>
              <a:buSzPts val="1050"/>
              <a:buFont typeface="Noto Sans Symbols"/>
              <a:buNone/>
            </a:pPr>
            <a:endParaRPr sz="1400" b="0" i="0" u="none" dirty="0">
              <a:solidFill>
                <a:schemeClr val="dk1"/>
              </a:solidFill>
              <a:latin typeface="Arial"/>
              <a:ea typeface="Arial"/>
              <a:cs typeface="Arial"/>
              <a:sym typeface="Arial"/>
            </a:endParaRPr>
          </a:p>
          <a:p>
            <a:pPr marL="342900" lvl="0" indent="-342900" algn="l" rtl="0">
              <a:lnSpc>
                <a:spcPct val="100000"/>
              </a:lnSpc>
              <a:spcBef>
                <a:spcPts val="440"/>
              </a:spcBef>
              <a:spcAft>
                <a:spcPts val="0"/>
              </a:spcAft>
              <a:buSzPts val="1650"/>
              <a:buNone/>
            </a:pPr>
            <a:endParaRPr sz="2200" b="0" i="0" u="none" dirty="0">
              <a:solidFill>
                <a:schemeClr val="dk1"/>
              </a:solidFill>
              <a:latin typeface="Arial"/>
              <a:ea typeface="Arial"/>
              <a:cs typeface="Arial"/>
              <a:sym typeface="Arial"/>
            </a:endParaRPr>
          </a:p>
          <a:p>
            <a:pPr marL="342900" lvl="0" indent="-238125" algn="l" rtl="0">
              <a:spcBef>
                <a:spcPts val="440"/>
              </a:spcBef>
              <a:spcAft>
                <a:spcPts val="0"/>
              </a:spcAft>
              <a:buSzPts val="1650"/>
              <a:buNone/>
            </a:pPr>
            <a:endParaRPr sz="2200" b="0" i="0" u="none" dirty="0">
              <a:solidFill>
                <a:schemeClr val="dk1"/>
              </a:solidFill>
              <a:latin typeface="Arial"/>
              <a:ea typeface="Arial"/>
              <a:cs typeface="Arial"/>
              <a:sym typeface="Arial"/>
            </a:endParaRPr>
          </a:p>
        </p:txBody>
      </p:sp>
      <p:sp>
        <p:nvSpPr>
          <p:cNvPr id="1726" name="Google Shape;1726;p18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a:solidFill>
                  <a:srgbClr val="000000"/>
                </a:solidFill>
                <a:latin typeface="Arial Black"/>
                <a:ea typeface="Arial Black"/>
                <a:cs typeface="Arial Black"/>
                <a:sym typeface="Arial Black"/>
              </a:rPr>
              <a:t>85</a:t>
            </a:fld>
            <a:endParaRPr/>
          </a:p>
        </p:txBody>
      </p:sp>
      <p:sp>
        <p:nvSpPr>
          <p:cNvPr id="1727" name="Google Shape;1727;p181"/>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a:solidFill>
                  <a:srgbClr val="000000"/>
                </a:solidFill>
                <a:latin typeface="Arial"/>
                <a:ea typeface="Arial"/>
                <a:cs typeface="Arial"/>
                <a:sym typeface="Arial"/>
              </a:rPr>
              <a:t>Aula 02 - BD</a:t>
            </a:r>
            <a:endParaRPr/>
          </a:p>
        </p:txBody>
      </p:sp>
      <p:pic>
        <p:nvPicPr>
          <p:cNvPr id="1728" name="Google Shape;1728;p181"/>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cSld>
  <p:clrMapOvr>
    <a:masterClrMapping/>
  </p:clrMapOvr>
  <p:transition>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182"/>
          <p:cNvSpPr txBox="1">
            <a:spLocks noGrp="1"/>
          </p:cNvSpPr>
          <p:nvPr>
            <p:ph type="title"/>
          </p:nvPr>
        </p:nvSpPr>
        <p:spPr>
          <a:xfrm>
            <a:off x="2916237" y="1916112"/>
            <a:ext cx="3384550" cy="19446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Arial"/>
              <a:buNone/>
            </a:pPr>
            <a:r>
              <a:rPr lang="en-US" sz="5400" b="0" i="0" u="none">
                <a:solidFill>
                  <a:schemeClr val="dk1"/>
                </a:solidFill>
                <a:latin typeface="Arial"/>
                <a:ea typeface="Arial"/>
                <a:cs typeface="Arial"/>
                <a:sym typeface="Arial"/>
              </a:rPr>
              <a:t>Dúvidas</a:t>
            </a:r>
            <a:endParaRPr/>
          </a:p>
        </p:txBody>
      </p:sp>
      <p:sp>
        <p:nvSpPr>
          <p:cNvPr id="1735" name="Google Shape;1735;p18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86</a:t>
            </a:fld>
            <a:endParaRPr/>
          </a:p>
        </p:txBody>
      </p:sp>
      <p:sp>
        <p:nvSpPr>
          <p:cNvPr id="1736" name="Google Shape;1736;p182"/>
          <p:cNvSpPr txBox="1"/>
          <p:nvPr/>
        </p:nvSpPr>
        <p:spPr>
          <a:xfrm>
            <a:off x="2555875" y="4292600"/>
            <a:ext cx="5921375" cy="457200"/>
          </a:xfrm>
          <a:prstGeom prst="rect">
            <a:avLst/>
          </a:prstGeom>
          <a:noFill/>
          <a:ln>
            <a:noFill/>
          </a:ln>
        </p:spPr>
        <p:txBody>
          <a:bodyPr spcFirstLastPara="1" wrap="square" lIns="91425" tIns="45700" rIns="91425" bIns="45700" anchor="t" anchorCtr="0">
            <a:noAutofit/>
          </a:bodyPr>
          <a:lstStyle/>
          <a:p>
            <a:pPr marL="342900" marR="0" lvl="0" indent="-228600" algn="r" rtl="0">
              <a:lnSpc>
                <a:spcPct val="90000"/>
              </a:lnSpc>
              <a:spcBef>
                <a:spcPts val="0"/>
              </a:spcBef>
              <a:spcAft>
                <a:spcPts val="0"/>
              </a:spcAft>
              <a:buClr>
                <a:schemeClr val="lt2"/>
              </a:buClr>
              <a:buSzPts val="1800"/>
              <a:buFont typeface="Noto Sans Symbols"/>
              <a:buNone/>
            </a:pPr>
            <a:endParaRPr sz="2400" b="0" i="0" u="none">
              <a:solidFill>
                <a:schemeClr val="dk1"/>
              </a:solidFill>
              <a:latin typeface="Arial"/>
              <a:ea typeface="Arial"/>
              <a:cs typeface="Arial"/>
              <a:sym typeface="Arial"/>
            </a:endParaRPr>
          </a:p>
          <a:p>
            <a:pPr marL="342900" marR="0" lvl="0" indent="-342900" algn="r" rtl="0">
              <a:lnSpc>
                <a:spcPct val="90000"/>
              </a:lnSpc>
              <a:spcBef>
                <a:spcPts val="480"/>
              </a:spcBef>
              <a:spcAft>
                <a:spcPts val="0"/>
              </a:spcAft>
              <a:buClr>
                <a:schemeClr val="lt2"/>
              </a:buClr>
              <a:buSzPts val="1800"/>
              <a:buFont typeface="Noto Sans Symbols"/>
              <a:buChar char="■"/>
            </a:pPr>
            <a:r>
              <a:rPr lang="en-US" sz="2400" b="0" i="0" u="none">
                <a:solidFill>
                  <a:schemeClr val="dk1"/>
                </a:solidFill>
                <a:latin typeface="Arial"/>
                <a:ea typeface="Arial"/>
                <a:cs typeface="Arial"/>
                <a:sym typeface="Arial"/>
              </a:rPr>
              <a:t>Jose.wellington@ceub.edu.br</a:t>
            </a:r>
            <a:endParaRPr/>
          </a:p>
        </p:txBody>
      </p:sp>
      <p:sp>
        <p:nvSpPr>
          <p:cNvPr id="1737" name="Google Shape;1737;p182"/>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1738" name="Google Shape;1738;p182"/>
          <p:cNvPicPr preferRelativeResize="0"/>
          <p:nvPr/>
        </p:nvPicPr>
        <p:blipFill rotWithShape="1">
          <a:blip r:embed="rId3">
            <a:alphaModFix/>
          </a:blip>
          <a:srcRect/>
          <a:stretch/>
        </p:blipFill>
        <p:spPr>
          <a:xfrm>
            <a:off x="7481887" y="508000"/>
            <a:ext cx="1439862" cy="495300"/>
          </a:xfrm>
          <a:prstGeom prst="rect">
            <a:avLst/>
          </a:prstGeom>
          <a:noFill/>
          <a:ln>
            <a:noFill/>
          </a:ln>
        </p:spPr>
      </p:pic>
    </p:spTree>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0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a:solidFill>
                  <a:schemeClr val="dk1"/>
                </a:solidFill>
                <a:latin typeface="Arial Black"/>
                <a:ea typeface="Arial Black"/>
                <a:cs typeface="Arial Black"/>
                <a:sym typeface="Arial Black"/>
              </a:rPr>
              <a:t>9</a:t>
            </a:fld>
            <a:endParaRPr/>
          </a:p>
        </p:txBody>
      </p:sp>
      <p:sp>
        <p:nvSpPr>
          <p:cNvPr id="840" name="Google Shape;840;p102"/>
          <p:cNvSpPr txBox="1"/>
          <p:nvPr/>
        </p:nvSpPr>
        <p:spPr>
          <a:xfrm>
            <a:off x="0" y="1071562"/>
            <a:ext cx="8893175"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 Processamento sem BD</a:t>
            </a:r>
            <a:endParaRPr/>
          </a:p>
          <a:p>
            <a:pPr marL="0" marR="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 Dados não Compartilha dados</a:t>
            </a:r>
            <a:endParaRPr/>
          </a:p>
        </p:txBody>
      </p:sp>
      <p:pic>
        <p:nvPicPr>
          <p:cNvPr id="841" name="Google Shape;841;p102"/>
          <p:cNvPicPr preferRelativeResize="0"/>
          <p:nvPr/>
        </p:nvPicPr>
        <p:blipFill rotWithShape="1">
          <a:blip r:embed="rId3">
            <a:alphaModFix/>
          </a:blip>
          <a:srcRect/>
          <a:stretch/>
        </p:blipFill>
        <p:spPr>
          <a:xfrm>
            <a:off x="7231062" y="508000"/>
            <a:ext cx="1439862" cy="495300"/>
          </a:xfrm>
          <a:prstGeom prst="rect">
            <a:avLst/>
          </a:prstGeom>
          <a:noFill/>
          <a:ln>
            <a:noFill/>
          </a:ln>
        </p:spPr>
      </p:pic>
      <p:sp>
        <p:nvSpPr>
          <p:cNvPr id="842" name="Google Shape;842;p102"/>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a:solidFill>
                  <a:schemeClr val="dk1"/>
                </a:solidFill>
                <a:latin typeface="Arial"/>
                <a:ea typeface="Arial"/>
                <a:cs typeface="Arial"/>
                <a:sym typeface="Arial"/>
              </a:rPr>
              <a:t>Aula 02 - BD</a:t>
            </a:r>
            <a:endParaRPr/>
          </a:p>
        </p:txBody>
      </p:sp>
      <p:pic>
        <p:nvPicPr>
          <p:cNvPr id="843" name="Google Shape;843;p102"/>
          <p:cNvPicPr preferRelativeResize="0"/>
          <p:nvPr/>
        </p:nvPicPr>
        <p:blipFill rotWithShape="1">
          <a:blip r:embed="rId4">
            <a:alphaModFix/>
          </a:blip>
          <a:srcRect/>
          <a:stretch/>
        </p:blipFill>
        <p:spPr>
          <a:xfrm>
            <a:off x="917575" y="2133600"/>
            <a:ext cx="7058025" cy="4067175"/>
          </a:xfrm>
          <a:prstGeom prst="rect">
            <a:avLst/>
          </a:prstGeom>
          <a:noFill/>
          <a:ln>
            <a:noFill/>
          </a:ln>
        </p:spPr>
      </p:pic>
    </p:spTree>
  </p:cSld>
  <p:clrMapOvr>
    <a:masterClrMapping/>
  </p:clrMapOvr>
  <p:transition>
    <p:push/>
  </p:transition>
</p:sld>
</file>

<file path=ppt/theme/theme1.xml><?xml version="1.0" encoding="utf-8"?>
<a:theme xmlns:a="http://schemas.openxmlformats.org/drawingml/2006/main"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4027</Words>
  <Application>Microsoft Office PowerPoint</Application>
  <PresentationFormat>Apresentação na tela (4:3)</PresentationFormat>
  <Paragraphs>639</Paragraphs>
  <Slides>86</Slides>
  <Notes>86</Notes>
  <HiddenSlides>0</HiddenSlides>
  <MMClips>0</MMClips>
  <ScaleCrop>false</ScaleCrop>
  <HeadingPairs>
    <vt:vector size="6" baseType="variant">
      <vt:variant>
        <vt:lpstr>Fontes usadas</vt:lpstr>
      </vt:variant>
      <vt:variant>
        <vt:i4>5</vt:i4>
      </vt:variant>
      <vt:variant>
        <vt:lpstr>Tema</vt:lpstr>
      </vt:variant>
      <vt:variant>
        <vt:i4>11</vt:i4>
      </vt:variant>
      <vt:variant>
        <vt:lpstr>Títulos de slides</vt:lpstr>
      </vt:variant>
      <vt:variant>
        <vt:i4>86</vt:i4>
      </vt:variant>
    </vt:vector>
  </HeadingPairs>
  <TitlesOfParts>
    <vt:vector size="102" baseType="lpstr">
      <vt:lpstr>Arial Black</vt:lpstr>
      <vt:lpstr>Arial</vt:lpstr>
      <vt:lpstr>Noto Sans Symbols</vt:lpstr>
      <vt:lpstr>Times New Roman</vt:lpstr>
      <vt:lpstr>Calibri</vt:lpstr>
      <vt:lpstr>5_Pixel</vt:lpstr>
      <vt:lpstr>1_Pixel</vt:lpstr>
      <vt:lpstr>Pixel</vt:lpstr>
      <vt:lpstr>8_Pixel</vt:lpstr>
      <vt:lpstr>3_Pixel</vt:lpstr>
      <vt:lpstr>4_Pixel</vt:lpstr>
      <vt:lpstr>9_Pixel</vt:lpstr>
      <vt:lpstr>2_Pixel</vt:lpstr>
      <vt:lpstr>2_Pixel</vt:lpstr>
      <vt:lpstr>1_Pixel</vt:lpstr>
      <vt:lpstr>Pixel</vt:lpstr>
      <vt:lpstr>Banco de Dados </vt:lpstr>
      <vt:lpstr>Plano de Ensino – Banco de Dados</vt:lpstr>
      <vt:lpstr>Agenda</vt:lpstr>
      <vt:lpstr>Processo de Projeto de Bancos de Dados</vt:lpstr>
      <vt:lpstr>Abordagem ER para Projeto Lógico de Bancos de Dados</vt:lpstr>
      <vt:lpstr>Banco de dados</vt:lpstr>
      <vt:lpstr>Definições Preliminares</vt:lpstr>
      <vt:lpstr>Processamento sem BD</vt:lpstr>
      <vt:lpstr>Apresentação do PowerPoint</vt:lpstr>
      <vt:lpstr>Processamento sem BD</vt:lpstr>
      <vt:lpstr>Apresentação do PowerPoint</vt:lpstr>
      <vt:lpstr>Processamento com BD</vt:lpstr>
      <vt:lpstr>Processamento com BD</vt:lpstr>
      <vt:lpstr>Processamento com BD</vt:lpstr>
      <vt:lpstr>Propostas dos Bancos de Dados</vt:lpstr>
      <vt:lpstr>Propostas dos Bancos de Dados</vt:lpstr>
      <vt:lpstr>Propostas dos Bancos de Dados</vt:lpstr>
      <vt:lpstr>SGBD - Estrutura</vt:lpstr>
      <vt:lpstr>Vídeo – Porque Banco de dados</vt:lpstr>
      <vt:lpstr>O porque de Banco de dados </vt:lpstr>
      <vt:lpstr>Regras Normalização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Atributos</vt:lpstr>
      <vt:lpstr>Atributos</vt:lpstr>
      <vt:lpstr>Atributos</vt:lpstr>
      <vt:lpstr>FNBC – Forma Normal de Boyce-Codd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Exercício</vt:lpstr>
      <vt:lpstr>Modelagem de Dados - Regras</vt:lpstr>
      <vt:lpstr>Exercício </vt:lpstr>
      <vt:lpstr>Exercício  02 </vt:lpstr>
      <vt:lpstr>Exercício  03 </vt:lpstr>
      <vt:lpstr>Exercício – Prático  Baixar o MS Sql Server 2012</vt:lpstr>
      <vt:lpstr>Apresentação do PowerPoint</vt:lpstr>
      <vt:lpstr>Apresentação do PowerPoint</vt:lpstr>
      <vt:lpstr>Apresentação do PowerPoint</vt:lpstr>
      <vt:lpstr>Apresentação do PowerPoint</vt:lpstr>
      <vt:lpstr>Apresentação do PowerPoint</vt:lpstr>
      <vt:lpstr>Instalação do MS SQL Server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Representação Física do SGBD</vt:lpstr>
      <vt:lpstr>Representação Física do SGBD</vt:lpstr>
      <vt:lpstr>Vantagens do SGBD’s</vt:lpstr>
      <vt:lpstr>Banco de Dados – Vantagens</vt:lpstr>
      <vt:lpstr>Banco de Dados – Vantagens</vt:lpstr>
      <vt:lpstr>Apresentação do PowerPoint</vt:lpstr>
      <vt:lpstr>Banco de Dados – Vantagens</vt:lpstr>
      <vt:lpstr>Banco de Dados – Vantagens</vt:lpstr>
      <vt:lpstr>Banco de Dados – Vantagens</vt:lpstr>
      <vt:lpstr>Banco de Dados – Vantagens</vt:lpstr>
      <vt:lpstr>Banco de Dados – Vantagens</vt:lpstr>
      <vt:lpstr>Banco de Dados – Vantagens</vt:lpstr>
      <vt:lpstr>SQL -  Structured Query Language,  ou  Linguagem de Consulta Estruturada  </vt:lpstr>
      <vt:lpstr>SQL -  Structured Query Language</vt:lpstr>
      <vt:lpstr>SQL -  Structured Query Language</vt:lpstr>
      <vt:lpstr>Banco de dados Relacional</vt:lpstr>
      <vt:lpstr>A linguagem SQL</vt:lpstr>
      <vt:lpstr>A linguagem SQL</vt:lpstr>
      <vt:lpstr>A linguagem SQL</vt:lpstr>
      <vt:lpstr>Agenda</vt:lpstr>
      <vt:lpstr>Dúvidas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Banco de Dados </dc:title>
  <cp:lastModifiedBy>Wellington Silva</cp:lastModifiedBy>
  <cp:revision>2</cp:revision>
  <dcterms:modified xsi:type="dcterms:W3CDTF">2021-03-07T20:14:46Z</dcterms:modified>
</cp:coreProperties>
</file>